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29LT Bukra Semi Condensed Bold" charset="1" panose="020B0806040000000004"/>
      <p:regular r:id="rId16"/>
    </p:embeddedFont>
    <p:embeddedFont>
      <p:font typeface="29LT Bukra Semi Condensed Bold Italics" charset="1" panose="020B0806040000000004"/>
      <p:regular r:id="rId17"/>
    </p:embeddedFont>
    <p:embeddedFont>
      <p:font typeface="Canva Sans Italics" charset="1" panose="020B0503030501040103"/>
      <p:regular r:id="rId18"/>
    </p:embeddedFont>
    <p:embeddedFont>
      <p:font typeface="29LT Bukra Semi Condensed" charset="1" panose="020B0506040000000004"/>
      <p:regular r:id="rId19"/>
    </p:embeddedFont>
    <p:embeddedFont>
      <p:font typeface="Canva Sans" charset="1" panose="020B0503030501040103"/>
      <p:regular r:id="rId20"/>
    </p:embeddedFont>
    <p:embeddedFont>
      <p:font typeface="Canva Sans Bold"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jpe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613173" y="-5116547"/>
            <a:ext cx="12739640" cy="14145964"/>
            <a:chOff x="0" y="0"/>
            <a:chExt cx="16986187" cy="18861285"/>
          </a:xfrm>
        </p:grpSpPr>
        <p:grpSp>
          <p:nvGrpSpPr>
            <p:cNvPr name="Group 4" id="4"/>
            <p:cNvGrpSpPr/>
            <p:nvPr/>
          </p:nvGrpSpPr>
          <p:grpSpPr>
            <a:xfrm rot="-2362977">
              <a:off x="6337534" y="3236499"/>
              <a:ext cx="3096100" cy="15044598"/>
              <a:chOff x="0" y="0"/>
              <a:chExt cx="611575" cy="2971772"/>
            </a:xfrm>
          </p:grpSpPr>
          <p:sp>
            <p:nvSpPr>
              <p:cNvPr name="Freeform 5" id="5"/>
              <p:cNvSpPr/>
              <p:nvPr/>
            </p:nvSpPr>
            <p:spPr>
              <a:xfrm flipH="false" flipV="false" rot="0">
                <a:off x="0" y="0"/>
                <a:ext cx="611575" cy="2971772"/>
              </a:xfrm>
              <a:custGeom>
                <a:avLst/>
                <a:gdLst/>
                <a:ahLst/>
                <a:cxnLst/>
                <a:rect r="r" b="b" t="t" l="l"/>
                <a:pathLst>
                  <a:path h="2971772" w="611575">
                    <a:moveTo>
                      <a:pt x="0" y="0"/>
                    </a:moveTo>
                    <a:lnTo>
                      <a:pt x="611575" y="0"/>
                    </a:lnTo>
                    <a:lnTo>
                      <a:pt x="611575" y="2971772"/>
                    </a:lnTo>
                    <a:lnTo>
                      <a:pt x="0" y="2971772"/>
                    </a:lnTo>
                    <a:close/>
                  </a:path>
                </a:pathLst>
              </a:custGeom>
              <a:solidFill>
                <a:srgbClr val="C3C3C3"/>
              </a:solidFill>
            </p:spPr>
          </p:sp>
          <p:sp>
            <p:nvSpPr>
              <p:cNvPr name="TextBox 6" id="6"/>
              <p:cNvSpPr txBox="true"/>
              <p:nvPr/>
            </p:nvSpPr>
            <p:spPr>
              <a:xfrm>
                <a:off x="0" y="-47625"/>
                <a:ext cx="611575" cy="301939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2955397">
              <a:off x="-2327307" y="7541991"/>
              <a:ext cx="21640800" cy="3777303"/>
            </a:xfrm>
            <a:custGeom>
              <a:avLst/>
              <a:gdLst/>
              <a:ahLst/>
              <a:cxnLst/>
              <a:rect r="r" b="b" t="t" l="l"/>
              <a:pathLst>
                <a:path h="3777303" w="21640800">
                  <a:moveTo>
                    <a:pt x="0" y="0"/>
                  </a:moveTo>
                  <a:lnTo>
                    <a:pt x="21640800" y="0"/>
                  </a:lnTo>
                  <a:lnTo>
                    <a:pt x="21640800" y="3777303"/>
                  </a:lnTo>
                  <a:lnTo>
                    <a:pt x="0" y="3777303"/>
                  </a:lnTo>
                  <a:lnTo>
                    <a:pt x="0" y="0"/>
                  </a:lnTo>
                  <a:close/>
                </a:path>
              </a:pathLst>
            </a:custGeom>
            <a:blipFill>
              <a:blip r:embed="rId3"/>
              <a:stretch>
                <a:fillRect l="0" t="0" r="0" b="0"/>
              </a:stretch>
            </a:blipFill>
          </p:spPr>
        </p:sp>
        <p:grpSp>
          <p:nvGrpSpPr>
            <p:cNvPr name="Group 8" id="8"/>
            <p:cNvGrpSpPr/>
            <p:nvPr/>
          </p:nvGrpSpPr>
          <p:grpSpPr>
            <a:xfrm rot="-2362977">
              <a:off x="8310488" y="1886008"/>
              <a:ext cx="3845230" cy="15089269"/>
              <a:chOff x="0" y="0"/>
              <a:chExt cx="759552" cy="2980596"/>
            </a:xfrm>
          </p:grpSpPr>
          <p:sp>
            <p:nvSpPr>
              <p:cNvPr name="Freeform 9" id="9"/>
              <p:cNvSpPr/>
              <p:nvPr/>
            </p:nvSpPr>
            <p:spPr>
              <a:xfrm flipH="false" flipV="false" rot="0">
                <a:off x="0" y="0"/>
                <a:ext cx="759552" cy="2980596"/>
              </a:xfrm>
              <a:custGeom>
                <a:avLst/>
                <a:gdLst/>
                <a:ahLst/>
                <a:cxnLst/>
                <a:rect r="r" b="b" t="t" l="l"/>
                <a:pathLst>
                  <a:path h="2980596" w="759552">
                    <a:moveTo>
                      <a:pt x="0" y="0"/>
                    </a:moveTo>
                    <a:lnTo>
                      <a:pt x="759552" y="0"/>
                    </a:lnTo>
                    <a:lnTo>
                      <a:pt x="759552" y="2980596"/>
                    </a:lnTo>
                    <a:lnTo>
                      <a:pt x="0" y="2980596"/>
                    </a:lnTo>
                    <a:close/>
                  </a:path>
                </a:pathLst>
              </a:custGeom>
              <a:solidFill>
                <a:srgbClr val="3486AA"/>
              </a:solidFill>
            </p:spPr>
          </p:sp>
          <p:sp>
            <p:nvSpPr>
              <p:cNvPr name="TextBox 10" id="10"/>
              <p:cNvSpPr txBox="true"/>
              <p:nvPr/>
            </p:nvSpPr>
            <p:spPr>
              <a:xfrm>
                <a:off x="0" y="-47625"/>
                <a:ext cx="759552" cy="3028221"/>
              </a:xfrm>
              <a:prstGeom prst="rect">
                <a:avLst/>
              </a:prstGeom>
            </p:spPr>
            <p:txBody>
              <a:bodyPr anchor="ctr" rtlCol="false" tIns="50800" lIns="50800" bIns="50800" rIns="50800"/>
              <a:lstStyle/>
              <a:p>
                <a:pPr algn="ctr">
                  <a:lnSpc>
                    <a:spcPts val="2659"/>
                  </a:lnSpc>
                </a:pPr>
              </a:p>
            </p:txBody>
          </p:sp>
        </p:grpSp>
      </p:grpSp>
      <p:grpSp>
        <p:nvGrpSpPr>
          <p:cNvPr name="Group 11" id="11"/>
          <p:cNvGrpSpPr/>
          <p:nvPr/>
        </p:nvGrpSpPr>
        <p:grpSpPr>
          <a:xfrm rot="0">
            <a:off x="-4897792" y="2341704"/>
            <a:ext cx="13106968" cy="13833191"/>
            <a:chOff x="0" y="0"/>
            <a:chExt cx="17475957" cy="18444255"/>
          </a:xfrm>
        </p:grpSpPr>
        <p:grpSp>
          <p:nvGrpSpPr>
            <p:cNvPr name="Group 12" id="12"/>
            <p:cNvGrpSpPr/>
            <p:nvPr/>
          </p:nvGrpSpPr>
          <p:grpSpPr>
            <a:xfrm rot="8183246">
              <a:off x="6991387" y="301928"/>
              <a:ext cx="3096100" cy="15044598"/>
              <a:chOff x="0" y="0"/>
              <a:chExt cx="611575" cy="2971772"/>
            </a:xfrm>
          </p:grpSpPr>
          <p:sp>
            <p:nvSpPr>
              <p:cNvPr name="Freeform 13" id="13"/>
              <p:cNvSpPr/>
              <p:nvPr/>
            </p:nvSpPr>
            <p:spPr>
              <a:xfrm flipH="false" flipV="false" rot="0">
                <a:off x="0" y="0"/>
                <a:ext cx="611575" cy="2971772"/>
              </a:xfrm>
              <a:custGeom>
                <a:avLst/>
                <a:gdLst/>
                <a:ahLst/>
                <a:cxnLst/>
                <a:rect r="r" b="b" t="t" l="l"/>
                <a:pathLst>
                  <a:path h="2971772" w="611575">
                    <a:moveTo>
                      <a:pt x="0" y="0"/>
                    </a:moveTo>
                    <a:lnTo>
                      <a:pt x="611575" y="0"/>
                    </a:lnTo>
                    <a:lnTo>
                      <a:pt x="611575" y="2971772"/>
                    </a:lnTo>
                    <a:lnTo>
                      <a:pt x="0" y="2971772"/>
                    </a:lnTo>
                    <a:close/>
                  </a:path>
                </a:pathLst>
              </a:custGeom>
              <a:solidFill>
                <a:srgbClr val="C3C3C3"/>
              </a:solidFill>
            </p:spPr>
          </p:sp>
          <p:sp>
            <p:nvSpPr>
              <p:cNvPr name="TextBox 14" id="14"/>
              <p:cNvSpPr txBox="true"/>
              <p:nvPr/>
            </p:nvSpPr>
            <p:spPr>
              <a:xfrm>
                <a:off x="0" y="-47625"/>
                <a:ext cx="611575" cy="3019397"/>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2831797">
              <a:off x="-2082422" y="7333476"/>
              <a:ext cx="21640800" cy="3777303"/>
            </a:xfrm>
            <a:custGeom>
              <a:avLst/>
              <a:gdLst/>
              <a:ahLst/>
              <a:cxnLst/>
              <a:rect r="r" b="b" t="t" l="l"/>
              <a:pathLst>
                <a:path h="3777303" w="21640800">
                  <a:moveTo>
                    <a:pt x="0" y="0"/>
                  </a:moveTo>
                  <a:lnTo>
                    <a:pt x="21640800" y="0"/>
                  </a:lnTo>
                  <a:lnTo>
                    <a:pt x="21640800" y="3777303"/>
                  </a:lnTo>
                  <a:lnTo>
                    <a:pt x="0" y="3777303"/>
                  </a:lnTo>
                  <a:lnTo>
                    <a:pt x="0" y="0"/>
                  </a:lnTo>
                  <a:close/>
                </a:path>
              </a:pathLst>
            </a:custGeom>
            <a:blipFill>
              <a:blip r:embed="rId3"/>
              <a:stretch>
                <a:fillRect l="0" t="0" r="0" b="0"/>
              </a:stretch>
            </a:blipFill>
          </p:spPr>
        </p:sp>
        <p:grpSp>
          <p:nvGrpSpPr>
            <p:cNvPr name="Group 16" id="16"/>
            <p:cNvGrpSpPr/>
            <p:nvPr/>
          </p:nvGrpSpPr>
          <p:grpSpPr>
            <a:xfrm rot="8183246">
              <a:off x="6815363" y="3769248"/>
              <a:ext cx="3845230" cy="15089269"/>
              <a:chOff x="0" y="0"/>
              <a:chExt cx="759552" cy="2980596"/>
            </a:xfrm>
          </p:grpSpPr>
          <p:sp>
            <p:nvSpPr>
              <p:cNvPr name="Freeform 17" id="17"/>
              <p:cNvSpPr/>
              <p:nvPr/>
            </p:nvSpPr>
            <p:spPr>
              <a:xfrm flipH="false" flipV="false" rot="0">
                <a:off x="0" y="0"/>
                <a:ext cx="759552" cy="2980596"/>
              </a:xfrm>
              <a:custGeom>
                <a:avLst/>
                <a:gdLst/>
                <a:ahLst/>
                <a:cxnLst/>
                <a:rect r="r" b="b" t="t" l="l"/>
                <a:pathLst>
                  <a:path h="2980596" w="759552">
                    <a:moveTo>
                      <a:pt x="0" y="0"/>
                    </a:moveTo>
                    <a:lnTo>
                      <a:pt x="759552" y="0"/>
                    </a:lnTo>
                    <a:lnTo>
                      <a:pt x="759552" y="2980596"/>
                    </a:lnTo>
                    <a:lnTo>
                      <a:pt x="0" y="2980596"/>
                    </a:lnTo>
                    <a:close/>
                  </a:path>
                </a:pathLst>
              </a:custGeom>
              <a:solidFill>
                <a:srgbClr val="296985"/>
              </a:solidFill>
            </p:spPr>
          </p:sp>
          <p:sp>
            <p:nvSpPr>
              <p:cNvPr name="TextBox 18" id="18"/>
              <p:cNvSpPr txBox="true"/>
              <p:nvPr/>
            </p:nvSpPr>
            <p:spPr>
              <a:xfrm>
                <a:off x="0" y="-47625"/>
                <a:ext cx="759552" cy="3028221"/>
              </a:xfrm>
              <a:prstGeom prst="rect">
                <a:avLst/>
              </a:prstGeom>
            </p:spPr>
            <p:txBody>
              <a:bodyPr anchor="ctr" rtlCol="false" tIns="50800" lIns="50800" bIns="50800" rIns="50800"/>
              <a:lstStyle/>
              <a:p>
                <a:pPr algn="ctr">
                  <a:lnSpc>
                    <a:spcPts val="2659"/>
                  </a:lnSpc>
                </a:pPr>
              </a:p>
            </p:txBody>
          </p:sp>
        </p:grpSp>
      </p:grpSp>
      <p:sp>
        <p:nvSpPr>
          <p:cNvPr name="Freeform 19" id="19"/>
          <p:cNvSpPr/>
          <p:nvPr/>
        </p:nvSpPr>
        <p:spPr>
          <a:xfrm flipH="false" flipV="false" rot="0">
            <a:off x="4258441" y="5950793"/>
            <a:ext cx="4260486" cy="2316639"/>
          </a:xfrm>
          <a:custGeom>
            <a:avLst/>
            <a:gdLst/>
            <a:ahLst/>
            <a:cxnLst/>
            <a:rect r="r" b="b" t="t" l="l"/>
            <a:pathLst>
              <a:path h="2316639" w="4260486">
                <a:moveTo>
                  <a:pt x="0" y="0"/>
                </a:moveTo>
                <a:lnTo>
                  <a:pt x="4260486" y="0"/>
                </a:lnTo>
                <a:lnTo>
                  <a:pt x="4260486" y="2316639"/>
                </a:lnTo>
                <a:lnTo>
                  <a:pt x="0" y="23166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2303734" y="4358356"/>
            <a:ext cx="12783917" cy="1503612"/>
          </a:xfrm>
          <a:prstGeom prst="rect">
            <a:avLst/>
          </a:prstGeom>
        </p:spPr>
        <p:txBody>
          <a:bodyPr anchor="t" rtlCol="false" tIns="0" lIns="0" bIns="0" rIns="0">
            <a:spAutoFit/>
          </a:bodyPr>
          <a:lstStyle/>
          <a:p>
            <a:pPr algn="ctr">
              <a:lnSpc>
                <a:spcPts val="8796"/>
              </a:lnSpc>
            </a:pPr>
            <a:r>
              <a:rPr lang="en-US" b="true" sz="9459">
                <a:solidFill>
                  <a:srgbClr val="0E497A"/>
                </a:solidFill>
                <a:latin typeface="29LT Bukra Semi Condensed Bold"/>
                <a:ea typeface="29LT Bukra Semi Condensed Bold"/>
                <a:cs typeface="29LT Bukra Semi Condensed Bold"/>
                <a:sym typeface="29LT Bukra Semi Condensed Bold"/>
              </a:rPr>
              <a:t>Apresentação de Tcc</a:t>
            </a:r>
          </a:p>
        </p:txBody>
      </p:sp>
      <p:sp>
        <p:nvSpPr>
          <p:cNvPr name="TextBox 21" id="21"/>
          <p:cNvSpPr txBox="true"/>
          <p:nvPr/>
        </p:nvSpPr>
        <p:spPr>
          <a:xfrm rot="0">
            <a:off x="4258441" y="3603753"/>
            <a:ext cx="8448149" cy="792703"/>
          </a:xfrm>
          <a:prstGeom prst="rect">
            <a:avLst/>
          </a:prstGeom>
        </p:spPr>
        <p:txBody>
          <a:bodyPr anchor="t" rtlCol="false" tIns="0" lIns="0" bIns="0" rIns="0">
            <a:spAutoFit/>
          </a:bodyPr>
          <a:lstStyle/>
          <a:p>
            <a:pPr algn="ctr">
              <a:lnSpc>
                <a:spcPts val="4622"/>
              </a:lnSpc>
            </a:pPr>
            <a:r>
              <a:rPr lang="en-US" b="true" sz="4970">
                <a:solidFill>
                  <a:srgbClr val="0E497A"/>
                </a:solidFill>
                <a:latin typeface="29LT Bukra Semi Condensed Bold"/>
                <a:ea typeface="29LT Bukra Semi Condensed Bold"/>
                <a:cs typeface="29LT Bukra Semi Condensed Bold"/>
                <a:sym typeface="29LT Bukra Semi Condensed Bold"/>
              </a:rPr>
              <a:t>Curso de Informática</a:t>
            </a:r>
          </a:p>
        </p:txBody>
      </p:sp>
      <p:sp>
        <p:nvSpPr>
          <p:cNvPr name="Freeform 22" id="22"/>
          <p:cNvSpPr/>
          <p:nvPr/>
        </p:nvSpPr>
        <p:spPr>
          <a:xfrm flipH="true" flipV="false" rot="0">
            <a:off x="-938726" y="176027"/>
            <a:ext cx="6216278" cy="3380101"/>
          </a:xfrm>
          <a:custGeom>
            <a:avLst/>
            <a:gdLst/>
            <a:ahLst/>
            <a:cxnLst/>
            <a:rect r="r" b="b" t="t" l="l"/>
            <a:pathLst>
              <a:path h="3380101" w="6216278">
                <a:moveTo>
                  <a:pt x="6216279" y="0"/>
                </a:moveTo>
                <a:lnTo>
                  <a:pt x="0" y="0"/>
                </a:lnTo>
                <a:lnTo>
                  <a:pt x="0" y="3380101"/>
                </a:lnTo>
                <a:lnTo>
                  <a:pt x="6216279" y="3380101"/>
                </a:lnTo>
                <a:lnTo>
                  <a:pt x="6216279"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8714810" y="6113880"/>
            <a:ext cx="3139600" cy="1666315"/>
          </a:xfrm>
          <a:prstGeom prst="rect">
            <a:avLst/>
          </a:prstGeom>
        </p:spPr>
        <p:txBody>
          <a:bodyPr anchor="t" rtlCol="false" tIns="0" lIns="0" bIns="0" rIns="0">
            <a:spAutoFit/>
          </a:bodyPr>
          <a:lstStyle/>
          <a:p>
            <a:pPr algn="l">
              <a:lnSpc>
                <a:spcPts val="6070"/>
              </a:lnSpc>
            </a:pPr>
            <a:r>
              <a:rPr lang="en-US" b="true" sz="4742" i="true">
                <a:solidFill>
                  <a:srgbClr val="0E497A"/>
                </a:solidFill>
                <a:latin typeface="29LT Bukra Semi Condensed Bold Italics"/>
                <a:ea typeface="29LT Bukra Semi Condensed Bold Italics"/>
                <a:cs typeface="29LT Bukra Semi Condensed Bold Italics"/>
                <a:sym typeface="29LT Bukra Semi Condensed Bold Italics"/>
              </a:rPr>
              <a:t>Professor:</a:t>
            </a:r>
          </a:p>
          <a:p>
            <a:pPr algn="l">
              <a:lnSpc>
                <a:spcPts val="6070"/>
              </a:lnSpc>
            </a:pPr>
            <a:r>
              <a:rPr lang="en-US" b="true" sz="4742" i="true">
                <a:solidFill>
                  <a:srgbClr val="0E497A"/>
                </a:solidFill>
                <a:latin typeface="29LT Bukra Semi Condensed Bold Italics"/>
                <a:ea typeface="29LT Bukra Semi Condensed Bold Italics"/>
                <a:cs typeface="29LT Bukra Semi Condensed Bold Italics"/>
                <a:sym typeface="29LT Bukra Semi Condensed Bold Italics"/>
              </a:rPr>
              <a:t>Aluno:</a:t>
            </a:r>
          </a:p>
        </p:txBody>
      </p:sp>
      <p:sp>
        <p:nvSpPr>
          <p:cNvPr name="TextBox 24" id="24"/>
          <p:cNvSpPr txBox="true"/>
          <p:nvPr/>
        </p:nvSpPr>
        <p:spPr>
          <a:xfrm rot="0">
            <a:off x="11854410" y="6583144"/>
            <a:ext cx="4618525" cy="459144"/>
          </a:xfrm>
          <a:prstGeom prst="rect">
            <a:avLst/>
          </a:prstGeom>
        </p:spPr>
        <p:txBody>
          <a:bodyPr anchor="t" rtlCol="false" tIns="0" lIns="0" bIns="0" rIns="0">
            <a:spAutoFit/>
          </a:bodyPr>
          <a:lstStyle/>
          <a:p>
            <a:pPr algn="l">
              <a:lnSpc>
                <a:spcPts val="3411"/>
              </a:lnSpc>
            </a:pPr>
            <a:r>
              <a:rPr lang="en-US" sz="3667" i="true">
                <a:solidFill>
                  <a:srgbClr val="0E497A"/>
                </a:solidFill>
                <a:latin typeface="Canva Sans Italics"/>
                <a:ea typeface="Canva Sans Italics"/>
                <a:cs typeface="Canva Sans Italics"/>
                <a:sym typeface="Canva Sans Italics"/>
              </a:rPr>
              <a:t>Wagner Santos</a:t>
            </a:r>
          </a:p>
        </p:txBody>
      </p:sp>
      <p:sp>
        <p:nvSpPr>
          <p:cNvPr name="TextBox 25" id="25"/>
          <p:cNvSpPr txBox="true"/>
          <p:nvPr/>
        </p:nvSpPr>
        <p:spPr>
          <a:xfrm rot="0">
            <a:off x="10613173" y="7284398"/>
            <a:ext cx="5914188" cy="1745019"/>
          </a:xfrm>
          <a:prstGeom prst="rect">
            <a:avLst/>
          </a:prstGeom>
        </p:spPr>
        <p:txBody>
          <a:bodyPr anchor="t" rtlCol="false" tIns="0" lIns="0" bIns="0" rIns="0">
            <a:spAutoFit/>
          </a:bodyPr>
          <a:lstStyle/>
          <a:p>
            <a:pPr algn="l">
              <a:lnSpc>
                <a:spcPts val="3411"/>
              </a:lnSpc>
            </a:pPr>
            <a:r>
              <a:rPr lang="en-US" sz="3667" i="true">
                <a:solidFill>
                  <a:srgbClr val="0E497A"/>
                </a:solidFill>
                <a:latin typeface="Canva Sans Italics"/>
                <a:ea typeface="Canva Sans Italics"/>
                <a:cs typeface="Canva Sans Italics"/>
                <a:sym typeface="Canva Sans Italics"/>
              </a:rPr>
              <a:t>Ângelo Gomes, Ezequiel Araújo, João Gabriel Lemos, Luiz Felipe Morais e Thiago Morais</a:t>
            </a:r>
          </a:p>
        </p:txBody>
      </p:sp>
      <p:sp>
        <p:nvSpPr>
          <p:cNvPr name="Freeform 26" id="26"/>
          <p:cNvSpPr/>
          <p:nvPr/>
        </p:nvSpPr>
        <p:spPr>
          <a:xfrm flipH="false" flipV="false" rot="0">
            <a:off x="13939466" y="8769716"/>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613173" y="-5116547"/>
            <a:ext cx="12739640" cy="14145964"/>
            <a:chOff x="0" y="0"/>
            <a:chExt cx="16986187" cy="18861285"/>
          </a:xfrm>
        </p:grpSpPr>
        <p:grpSp>
          <p:nvGrpSpPr>
            <p:cNvPr name="Group 4" id="4"/>
            <p:cNvGrpSpPr/>
            <p:nvPr/>
          </p:nvGrpSpPr>
          <p:grpSpPr>
            <a:xfrm rot="-2362977">
              <a:off x="6337534" y="3236499"/>
              <a:ext cx="3096100" cy="15044598"/>
              <a:chOff x="0" y="0"/>
              <a:chExt cx="611575" cy="2971772"/>
            </a:xfrm>
          </p:grpSpPr>
          <p:sp>
            <p:nvSpPr>
              <p:cNvPr name="Freeform 5" id="5"/>
              <p:cNvSpPr/>
              <p:nvPr/>
            </p:nvSpPr>
            <p:spPr>
              <a:xfrm flipH="false" flipV="false" rot="0">
                <a:off x="0" y="0"/>
                <a:ext cx="611575" cy="2971772"/>
              </a:xfrm>
              <a:custGeom>
                <a:avLst/>
                <a:gdLst/>
                <a:ahLst/>
                <a:cxnLst/>
                <a:rect r="r" b="b" t="t" l="l"/>
                <a:pathLst>
                  <a:path h="2971772" w="611575">
                    <a:moveTo>
                      <a:pt x="0" y="0"/>
                    </a:moveTo>
                    <a:lnTo>
                      <a:pt x="611575" y="0"/>
                    </a:lnTo>
                    <a:lnTo>
                      <a:pt x="611575" y="2971772"/>
                    </a:lnTo>
                    <a:lnTo>
                      <a:pt x="0" y="2971772"/>
                    </a:lnTo>
                    <a:close/>
                  </a:path>
                </a:pathLst>
              </a:custGeom>
              <a:solidFill>
                <a:srgbClr val="C3C3C3"/>
              </a:solidFill>
            </p:spPr>
          </p:sp>
          <p:sp>
            <p:nvSpPr>
              <p:cNvPr name="TextBox 6" id="6"/>
              <p:cNvSpPr txBox="true"/>
              <p:nvPr/>
            </p:nvSpPr>
            <p:spPr>
              <a:xfrm>
                <a:off x="0" y="-47625"/>
                <a:ext cx="611575" cy="301939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2955397">
              <a:off x="-2327307" y="7541991"/>
              <a:ext cx="21640800" cy="3777303"/>
            </a:xfrm>
            <a:custGeom>
              <a:avLst/>
              <a:gdLst/>
              <a:ahLst/>
              <a:cxnLst/>
              <a:rect r="r" b="b" t="t" l="l"/>
              <a:pathLst>
                <a:path h="3777303" w="21640800">
                  <a:moveTo>
                    <a:pt x="0" y="0"/>
                  </a:moveTo>
                  <a:lnTo>
                    <a:pt x="21640800" y="0"/>
                  </a:lnTo>
                  <a:lnTo>
                    <a:pt x="21640800" y="3777303"/>
                  </a:lnTo>
                  <a:lnTo>
                    <a:pt x="0" y="3777303"/>
                  </a:lnTo>
                  <a:lnTo>
                    <a:pt x="0" y="0"/>
                  </a:lnTo>
                  <a:close/>
                </a:path>
              </a:pathLst>
            </a:custGeom>
            <a:blipFill>
              <a:blip r:embed="rId3"/>
              <a:stretch>
                <a:fillRect l="0" t="0" r="0" b="0"/>
              </a:stretch>
            </a:blipFill>
          </p:spPr>
        </p:sp>
        <p:grpSp>
          <p:nvGrpSpPr>
            <p:cNvPr name="Group 8" id="8"/>
            <p:cNvGrpSpPr/>
            <p:nvPr/>
          </p:nvGrpSpPr>
          <p:grpSpPr>
            <a:xfrm rot="-2362977">
              <a:off x="8310488" y="1886008"/>
              <a:ext cx="3845230" cy="15089269"/>
              <a:chOff x="0" y="0"/>
              <a:chExt cx="759552" cy="2980596"/>
            </a:xfrm>
          </p:grpSpPr>
          <p:sp>
            <p:nvSpPr>
              <p:cNvPr name="Freeform 9" id="9"/>
              <p:cNvSpPr/>
              <p:nvPr/>
            </p:nvSpPr>
            <p:spPr>
              <a:xfrm flipH="false" flipV="false" rot="0">
                <a:off x="0" y="0"/>
                <a:ext cx="759552" cy="2980596"/>
              </a:xfrm>
              <a:custGeom>
                <a:avLst/>
                <a:gdLst/>
                <a:ahLst/>
                <a:cxnLst/>
                <a:rect r="r" b="b" t="t" l="l"/>
                <a:pathLst>
                  <a:path h="2980596" w="759552">
                    <a:moveTo>
                      <a:pt x="0" y="0"/>
                    </a:moveTo>
                    <a:lnTo>
                      <a:pt x="759552" y="0"/>
                    </a:lnTo>
                    <a:lnTo>
                      <a:pt x="759552" y="2980596"/>
                    </a:lnTo>
                    <a:lnTo>
                      <a:pt x="0" y="2980596"/>
                    </a:lnTo>
                    <a:close/>
                  </a:path>
                </a:pathLst>
              </a:custGeom>
              <a:solidFill>
                <a:srgbClr val="3486AA"/>
              </a:solidFill>
            </p:spPr>
          </p:sp>
          <p:sp>
            <p:nvSpPr>
              <p:cNvPr name="TextBox 10" id="10"/>
              <p:cNvSpPr txBox="true"/>
              <p:nvPr/>
            </p:nvSpPr>
            <p:spPr>
              <a:xfrm>
                <a:off x="0" y="-47625"/>
                <a:ext cx="759552" cy="3028221"/>
              </a:xfrm>
              <a:prstGeom prst="rect">
                <a:avLst/>
              </a:prstGeom>
            </p:spPr>
            <p:txBody>
              <a:bodyPr anchor="ctr" rtlCol="false" tIns="50800" lIns="50800" bIns="50800" rIns="50800"/>
              <a:lstStyle/>
              <a:p>
                <a:pPr algn="ctr">
                  <a:lnSpc>
                    <a:spcPts val="2659"/>
                  </a:lnSpc>
                </a:pPr>
              </a:p>
            </p:txBody>
          </p:sp>
        </p:grpSp>
      </p:grpSp>
      <p:grpSp>
        <p:nvGrpSpPr>
          <p:cNvPr name="Group 11" id="11"/>
          <p:cNvGrpSpPr/>
          <p:nvPr/>
        </p:nvGrpSpPr>
        <p:grpSpPr>
          <a:xfrm rot="0">
            <a:off x="-4897792" y="2341704"/>
            <a:ext cx="13106968" cy="13833191"/>
            <a:chOff x="0" y="0"/>
            <a:chExt cx="17475957" cy="18444255"/>
          </a:xfrm>
        </p:grpSpPr>
        <p:grpSp>
          <p:nvGrpSpPr>
            <p:cNvPr name="Group 12" id="12"/>
            <p:cNvGrpSpPr/>
            <p:nvPr/>
          </p:nvGrpSpPr>
          <p:grpSpPr>
            <a:xfrm rot="8183246">
              <a:off x="6991387" y="301928"/>
              <a:ext cx="3096100" cy="15044598"/>
              <a:chOff x="0" y="0"/>
              <a:chExt cx="611575" cy="2971772"/>
            </a:xfrm>
          </p:grpSpPr>
          <p:sp>
            <p:nvSpPr>
              <p:cNvPr name="Freeform 13" id="13"/>
              <p:cNvSpPr/>
              <p:nvPr/>
            </p:nvSpPr>
            <p:spPr>
              <a:xfrm flipH="false" flipV="false" rot="0">
                <a:off x="0" y="0"/>
                <a:ext cx="611575" cy="2971772"/>
              </a:xfrm>
              <a:custGeom>
                <a:avLst/>
                <a:gdLst/>
                <a:ahLst/>
                <a:cxnLst/>
                <a:rect r="r" b="b" t="t" l="l"/>
                <a:pathLst>
                  <a:path h="2971772" w="611575">
                    <a:moveTo>
                      <a:pt x="0" y="0"/>
                    </a:moveTo>
                    <a:lnTo>
                      <a:pt x="611575" y="0"/>
                    </a:lnTo>
                    <a:lnTo>
                      <a:pt x="611575" y="2971772"/>
                    </a:lnTo>
                    <a:lnTo>
                      <a:pt x="0" y="2971772"/>
                    </a:lnTo>
                    <a:close/>
                  </a:path>
                </a:pathLst>
              </a:custGeom>
              <a:solidFill>
                <a:srgbClr val="C3C3C3"/>
              </a:solidFill>
            </p:spPr>
          </p:sp>
          <p:sp>
            <p:nvSpPr>
              <p:cNvPr name="TextBox 14" id="14"/>
              <p:cNvSpPr txBox="true"/>
              <p:nvPr/>
            </p:nvSpPr>
            <p:spPr>
              <a:xfrm>
                <a:off x="0" y="-47625"/>
                <a:ext cx="611575" cy="3019397"/>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2831797">
              <a:off x="-2082422" y="7333476"/>
              <a:ext cx="21640800" cy="3777303"/>
            </a:xfrm>
            <a:custGeom>
              <a:avLst/>
              <a:gdLst/>
              <a:ahLst/>
              <a:cxnLst/>
              <a:rect r="r" b="b" t="t" l="l"/>
              <a:pathLst>
                <a:path h="3777303" w="21640800">
                  <a:moveTo>
                    <a:pt x="0" y="0"/>
                  </a:moveTo>
                  <a:lnTo>
                    <a:pt x="21640800" y="0"/>
                  </a:lnTo>
                  <a:lnTo>
                    <a:pt x="21640800" y="3777303"/>
                  </a:lnTo>
                  <a:lnTo>
                    <a:pt x="0" y="3777303"/>
                  </a:lnTo>
                  <a:lnTo>
                    <a:pt x="0" y="0"/>
                  </a:lnTo>
                  <a:close/>
                </a:path>
              </a:pathLst>
            </a:custGeom>
            <a:blipFill>
              <a:blip r:embed="rId3"/>
              <a:stretch>
                <a:fillRect l="0" t="0" r="0" b="0"/>
              </a:stretch>
            </a:blipFill>
          </p:spPr>
        </p:sp>
        <p:grpSp>
          <p:nvGrpSpPr>
            <p:cNvPr name="Group 16" id="16"/>
            <p:cNvGrpSpPr/>
            <p:nvPr/>
          </p:nvGrpSpPr>
          <p:grpSpPr>
            <a:xfrm rot="8183246">
              <a:off x="6815363" y="3769248"/>
              <a:ext cx="3845230" cy="15089269"/>
              <a:chOff x="0" y="0"/>
              <a:chExt cx="759552" cy="2980596"/>
            </a:xfrm>
          </p:grpSpPr>
          <p:sp>
            <p:nvSpPr>
              <p:cNvPr name="Freeform 17" id="17"/>
              <p:cNvSpPr/>
              <p:nvPr/>
            </p:nvSpPr>
            <p:spPr>
              <a:xfrm flipH="false" flipV="false" rot="0">
                <a:off x="0" y="0"/>
                <a:ext cx="759552" cy="2980596"/>
              </a:xfrm>
              <a:custGeom>
                <a:avLst/>
                <a:gdLst/>
                <a:ahLst/>
                <a:cxnLst/>
                <a:rect r="r" b="b" t="t" l="l"/>
                <a:pathLst>
                  <a:path h="2980596" w="759552">
                    <a:moveTo>
                      <a:pt x="0" y="0"/>
                    </a:moveTo>
                    <a:lnTo>
                      <a:pt x="759552" y="0"/>
                    </a:lnTo>
                    <a:lnTo>
                      <a:pt x="759552" y="2980596"/>
                    </a:lnTo>
                    <a:lnTo>
                      <a:pt x="0" y="2980596"/>
                    </a:lnTo>
                    <a:close/>
                  </a:path>
                </a:pathLst>
              </a:custGeom>
              <a:solidFill>
                <a:srgbClr val="296985"/>
              </a:solidFill>
            </p:spPr>
          </p:sp>
          <p:sp>
            <p:nvSpPr>
              <p:cNvPr name="TextBox 18" id="18"/>
              <p:cNvSpPr txBox="true"/>
              <p:nvPr/>
            </p:nvSpPr>
            <p:spPr>
              <a:xfrm>
                <a:off x="0" y="-47625"/>
                <a:ext cx="759552" cy="3028221"/>
              </a:xfrm>
              <a:prstGeom prst="rect">
                <a:avLst/>
              </a:prstGeom>
            </p:spPr>
            <p:txBody>
              <a:bodyPr anchor="ctr" rtlCol="false" tIns="50800" lIns="50800" bIns="50800" rIns="50800"/>
              <a:lstStyle/>
              <a:p>
                <a:pPr algn="ctr">
                  <a:lnSpc>
                    <a:spcPts val="2659"/>
                  </a:lnSpc>
                </a:pPr>
              </a:p>
            </p:txBody>
          </p:sp>
        </p:grpSp>
      </p:grpSp>
      <p:sp>
        <p:nvSpPr>
          <p:cNvPr name="AutoShape 19" id="19"/>
          <p:cNvSpPr/>
          <p:nvPr/>
        </p:nvSpPr>
        <p:spPr>
          <a:xfrm>
            <a:off x="2961755" y="2899017"/>
            <a:ext cx="12401445" cy="0"/>
          </a:xfrm>
          <a:prstGeom prst="line">
            <a:avLst/>
          </a:prstGeom>
          <a:ln cap="rnd" w="123825">
            <a:solidFill>
              <a:srgbClr val="0E497A"/>
            </a:solidFill>
            <a:prstDash val="solid"/>
            <a:headEnd type="none" len="sm" w="sm"/>
            <a:tailEnd type="none" len="sm" w="sm"/>
          </a:ln>
        </p:spPr>
      </p:sp>
      <p:sp>
        <p:nvSpPr>
          <p:cNvPr name="Freeform 20" id="20"/>
          <p:cNvSpPr/>
          <p:nvPr/>
        </p:nvSpPr>
        <p:spPr>
          <a:xfrm flipH="false" flipV="false" rot="0">
            <a:off x="15363199" y="8015763"/>
            <a:ext cx="3511130" cy="3322407"/>
          </a:xfrm>
          <a:custGeom>
            <a:avLst/>
            <a:gdLst/>
            <a:ahLst/>
            <a:cxnLst/>
            <a:rect r="r" b="b" t="t" l="l"/>
            <a:pathLst>
              <a:path h="3322407" w="3511130">
                <a:moveTo>
                  <a:pt x="0" y="0"/>
                </a:moveTo>
                <a:lnTo>
                  <a:pt x="3511131" y="0"/>
                </a:lnTo>
                <a:lnTo>
                  <a:pt x="3511131" y="3322407"/>
                </a:lnTo>
                <a:lnTo>
                  <a:pt x="0" y="3322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1" id="21"/>
          <p:cNvSpPr/>
          <p:nvPr/>
        </p:nvSpPr>
        <p:spPr>
          <a:xfrm flipH="false" flipV="false" rot="0">
            <a:off x="-1725340" y="-1028700"/>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22" id="22"/>
          <p:cNvSpPr txBox="true"/>
          <p:nvPr/>
        </p:nvSpPr>
        <p:spPr>
          <a:xfrm rot="0">
            <a:off x="2365563" y="942975"/>
            <a:ext cx="13556873" cy="1733824"/>
          </a:xfrm>
          <a:prstGeom prst="rect">
            <a:avLst/>
          </a:prstGeom>
        </p:spPr>
        <p:txBody>
          <a:bodyPr anchor="t" rtlCol="false" tIns="0" lIns="0" bIns="0" rIns="0">
            <a:spAutoFit/>
          </a:bodyPr>
          <a:lstStyle/>
          <a:p>
            <a:pPr algn="ctr">
              <a:lnSpc>
                <a:spcPts val="10082"/>
              </a:lnSpc>
            </a:pPr>
            <a:r>
              <a:rPr lang="en-US" b="true" sz="10841">
                <a:solidFill>
                  <a:srgbClr val="0E497A"/>
                </a:solidFill>
                <a:latin typeface="29LT Bukra Semi Condensed Bold"/>
                <a:ea typeface="29LT Bukra Semi Condensed Bold"/>
                <a:cs typeface="29LT Bukra Semi Condensed Bold"/>
                <a:sym typeface="29LT Bukra Semi Condensed Bold"/>
              </a:rPr>
              <a:t>Bibliografia</a:t>
            </a:r>
          </a:p>
        </p:txBody>
      </p:sp>
      <p:sp>
        <p:nvSpPr>
          <p:cNvPr name="TextBox 23" id="23"/>
          <p:cNvSpPr txBox="true"/>
          <p:nvPr/>
        </p:nvSpPr>
        <p:spPr>
          <a:xfrm rot="0">
            <a:off x="2724422" y="5086350"/>
            <a:ext cx="7056111" cy="2481342"/>
          </a:xfrm>
          <a:prstGeom prst="rect">
            <a:avLst/>
          </a:prstGeom>
        </p:spPr>
        <p:txBody>
          <a:bodyPr anchor="t" rtlCol="false" tIns="0" lIns="0" bIns="0" rIns="0">
            <a:spAutoFit/>
          </a:bodyPr>
          <a:lstStyle/>
          <a:p>
            <a:pPr algn="l" marL="0" indent="0" lvl="0">
              <a:lnSpc>
                <a:spcPts val="4983"/>
              </a:lnSpc>
              <a:spcBef>
                <a:spcPct val="0"/>
              </a:spcBef>
            </a:pPr>
            <a:r>
              <a:rPr lang="en-US" sz="3559" strike="noStrike" u="none">
                <a:solidFill>
                  <a:srgbClr val="042B4C"/>
                </a:solidFill>
                <a:latin typeface="Canva Sans"/>
                <a:ea typeface="Canva Sans"/>
                <a:cs typeface="Canva Sans"/>
                <a:sym typeface="Canva Sans"/>
              </a:rPr>
              <a:t>www.grandesite.com.br</a:t>
            </a:r>
          </a:p>
          <a:p>
            <a:pPr algn="l" marL="0" indent="0" lvl="0">
              <a:lnSpc>
                <a:spcPts val="4983"/>
              </a:lnSpc>
              <a:spcBef>
                <a:spcPct val="0"/>
              </a:spcBef>
            </a:pPr>
            <a:r>
              <a:rPr lang="en-US" sz="3559" strike="noStrike" u="none">
                <a:solidFill>
                  <a:srgbClr val="042B4C"/>
                </a:solidFill>
                <a:latin typeface="Canva Sans"/>
                <a:ea typeface="Canva Sans"/>
                <a:cs typeface="Canva Sans"/>
                <a:sym typeface="Canva Sans"/>
              </a:rPr>
              <a:t>www.grandesite.com.br</a:t>
            </a:r>
          </a:p>
          <a:p>
            <a:pPr algn="l" marL="0" indent="0" lvl="0">
              <a:lnSpc>
                <a:spcPts val="4983"/>
              </a:lnSpc>
              <a:spcBef>
                <a:spcPct val="0"/>
              </a:spcBef>
            </a:pPr>
            <a:r>
              <a:rPr lang="en-US" sz="3559" strike="noStrike" u="none">
                <a:solidFill>
                  <a:srgbClr val="042B4C"/>
                </a:solidFill>
                <a:latin typeface="Canva Sans"/>
                <a:ea typeface="Canva Sans"/>
                <a:cs typeface="Canva Sans"/>
                <a:sym typeface="Canva Sans"/>
              </a:rPr>
              <a:t>www.grandesite.com.br</a:t>
            </a:r>
          </a:p>
          <a:p>
            <a:pPr algn="l" marL="0" indent="0" lvl="0">
              <a:lnSpc>
                <a:spcPts val="4983"/>
              </a:lnSpc>
              <a:spcBef>
                <a:spcPct val="0"/>
              </a:spcBef>
            </a:pPr>
            <a:r>
              <a:rPr lang="en-US" sz="3559" strike="noStrike" u="none">
                <a:solidFill>
                  <a:srgbClr val="042B4C"/>
                </a:solidFill>
                <a:latin typeface="Canva Sans"/>
                <a:ea typeface="Canva Sans"/>
                <a:cs typeface="Canva Sans"/>
                <a:sym typeface="Canva Sans"/>
              </a:rPr>
              <a:t>www.grandesite.com.br</a:t>
            </a:r>
          </a:p>
        </p:txBody>
      </p:sp>
      <p:sp>
        <p:nvSpPr>
          <p:cNvPr name="TextBox 24" id="24"/>
          <p:cNvSpPr txBox="true"/>
          <p:nvPr/>
        </p:nvSpPr>
        <p:spPr>
          <a:xfrm rot="0">
            <a:off x="10255798" y="5152193"/>
            <a:ext cx="6414813" cy="2479359"/>
          </a:xfrm>
          <a:prstGeom prst="rect">
            <a:avLst/>
          </a:prstGeom>
        </p:spPr>
        <p:txBody>
          <a:bodyPr anchor="t" rtlCol="false" tIns="0" lIns="0" bIns="0" rIns="0">
            <a:spAutoFit/>
          </a:bodyPr>
          <a:lstStyle/>
          <a:p>
            <a:pPr algn="l" marL="0" indent="0" lvl="0">
              <a:lnSpc>
                <a:spcPts val="4983"/>
              </a:lnSpc>
              <a:spcBef>
                <a:spcPct val="0"/>
              </a:spcBef>
            </a:pPr>
            <a:r>
              <a:rPr lang="en-US" sz="3559" strike="noStrike" u="none">
                <a:solidFill>
                  <a:srgbClr val="042B4C"/>
                </a:solidFill>
                <a:latin typeface="Canva Sans"/>
                <a:ea typeface="Canva Sans"/>
                <a:cs typeface="Canva Sans"/>
                <a:sym typeface="Canva Sans"/>
              </a:rPr>
              <a:t>www.grandesite.com.br</a:t>
            </a:r>
          </a:p>
          <a:p>
            <a:pPr algn="l" marL="0" indent="0" lvl="0">
              <a:lnSpc>
                <a:spcPts val="4983"/>
              </a:lnSpc>
              <a:spcBef>
                <a:spcPct val="0"/>
              </a:spcBef>
            </a:pPr>
            <a:r>
              <a:rPr lang="en-US" sz="3559" strike="noStrike" u="none">
                <a:solidFill>
                  <a:srgbClr val="042B4C"/>
                </a:solidFill>
                <a:latin typeface="Canva Sans"/>
                <a:ea typeface="Canva Sans"/>
                <a:cs typeface="Canva Sans"/>
                <a:sym typeface="Canva Sans"/>
              </a:rPr>
              <a:t>www.grandesite.com.br</a:t>
            </a:r>
          </a:p>
          <a:p>
            <a:pPr algn="l" marL="0" indent="0" lvl="0">
              <a:lnSpc>
                <a:spcPts val="4983"/>
              </a:lnSpc>
              <a:spcBef>
                <a:spcPct val="0"/>
              </a:spcBef>
            </a:pPr>
            <a:r>
              <a:rPr lang="en-US" sz="3559" strike="noStrike" u="none">
                <a:solidFill>
                  <a:srgbClr val="042B4C"/>
                </a:solidFill>
                <a:latin typeface="Canva Sans"/>
                <a:ea typeface="Canva Sans"/>
                <a:cs typeface="Canva Sans"/>
                <a:sym typeface="Canva Sans"/>
              </a:rPr>
              <a:t>www.grandesite.com.br</a:t>
            </a:r>
          </a:p>
          <a:p>
            <a:pPr algn="l" marL="0" indent="0" lvl="0">
              <a:lnSpc>
                <a:spcPts val="4983"/>
              </a:lnSpc>
              <a:spcBef>
                <a:spcPct val="0"/>
              </a:spcBef>
            </a:pPr>
            <a:r>
              <a:rPr lang="en-US" sz="3559" strike="noStrike" u="none">
                <a:solidFill>
                  <a:srgbClr val="042B4C"/>
                </a:solidFill>
                <a:latin typeface="Canva Sans"/>
                <a:ea typeface="Canva Sans"/>
                <a:cs typeface="Canva Sans"/>
                <a:sym typeface="Canva Sans"/>
              </a:rPr>
              <a:t>www.grandesite.com.br</a:t>
            </a:r>
          </a:p>
        </p:txBody>
      </p:sp>
      <p:sp>
        <p:nvSpPr>
          <p:cNvPr name="TextBox 25" id="25"/>
          <p:cNvSpPr txBox="true"/>
          <p:nvPr/>
        </p:nvSpPr>
        <p:spPr>
          <a:xfrm rot="0">
            <a:off x="1408989" y="3790950"/>
            <a:ext cx="14513448" cy="655593"/>
          </a:xfrm>
          <a:prstGeom prst="rect">
            <a:avLst/>
          </a:prstGeom>
        </p:spPr>
        <p:txBody>
          <a:bodyPr anchor="t" rtlCol="false" tIns="0" lIns="0" bIns="0" rIns="0">
            <a:spAutoFit/>
          </a:bodyPr>
          <a:lstStyle/>
          <a:p>
            <a:pPr algn="ctr" marL="0" indent="0" lvl="0">
              <a:lnSpc>
                <a:spcPts val="5339"/>
              </a:lnSpc>
            </a:pPr>
            <a:r>
              <a:rPr lang="en-US" b="true" sz="3814">
                <a:solidFill>
                  <a:srgbClr val="042B4C"/>
                </a:solidFill>
                <a:latin typeface="Canva Sans Bold"/>
                <a:ea typeface="Canva Sans Bold"/>
                <a:cs typeface="Canva Sans Bold"/>
                <a:sym typeface="Canva Sans Bold"/>
              </a:rPr>
              <a:t>Lorem ipsum dolor sit amet, consectetur adipiscing elit.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31838" y="1028700"/>
            <a:ext cx="2130243" cy="1158320"/>
          </a:xfrm>
          <a:custGeom>
            <a:avLst/>
            <a:gdLst/>
            <a:ahLst/>
            <a:cxnLst/>
            <a:rect r="r" b="b" t="t" l="l"/>
            <a:pathLst>
              <a:path h="1158320" w="2130243">
                <a:moveTo>
                  <a:pt x="0" y="0"/>
                </a:moveTo>
                <a:lnTo>
                  <a:pt x="2130243" y="0"/>
                </a:lnTo>
                <a:lnTo>
                  <a:pt x="2130243" y="1158320"/>
                </a:lnTo>
                <a:lnTo>
                  <a:pt x="0" y="1158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897427" y="2738712"/>
            <a:ext cx="12401445" cy="0"/>
          </a:xfrm>
          <a:prstGeom prst="line">
            <a:avLst/>
          </a:prstGeom>
          <a:ln cap="rnd" w="123825">
            <a:solidFill>
              <a:srgbClr val="0E497A"/>
            </a:solidFill>
            <a:prstDash val="solid"/>
            <a:headEnd type="none" len="sm" w="sm"/>
            <a:tailEnd type="none" len="sm" w="sm"/>
          </a:ln>
        </p:spPr>
      </p:sp>
      <p:sp>
        <p:nvSpPr>
          <p:cNvPr name="TextBox 5" id="5"/>
          <p:cNvSpPr txBox="true"/>
          <p:nvPr/>
        </p:nvSpPr>
        <p:spPr>
          <a:xfrm rot="0">
            <a:off x="1312485" y="3457849"/>
            <a:ext cx="1725183" cy="3457274"/>
          </a:xfrm>
          <a:prstGeom prst="rect">
            <a:avLst/>
          </a:prstGeom>
        </p:spPr>
        <p:txBody>
          <a:bodyPr anchor="t" rtlCol="false" tIns="0" lIns="0" bIns="0" rIns="0">
            <a:spAutoFit/>
          </a:bodyPr>
          <a:lstStyle/>
          <a:p>
            <a:pPr algn="l">
              <a:lnSpc>
                <a:spcPts val="8410"/>
              </a:lnSpc>
            </a:pPr>
            <a:r>
              <a:rPr lang="en-US" b="true" sz="7250" i="true">
                <a:solidFill>
                  <a:srgbClr val="0E497A"/>
                </a:solidFill>
                <a:latin typeface="29LT Bukra Semi Condensed Bold Italics"/>
                <a:ea typeface="29LT Bukra Semi Condensed Bold Italics"/>
                <a:cs typeface="29LT Bukra Semi Condensed Bold Italics"/>
                <a:sym typeface="29LT Bukra Semi Condensed Bold Italics"/>
              </a:rPr>
              <a:t>03</a:t>
            </a:r>
          </a:p>
          <a:p>
            <a:pPr algn="l">
              <a:lnSpc>
                <a:spcPts val="8410"/>
              </a:lnSpc>
            </a:pPr>
            <a:r>
              <a:rPr lang="en-US" b="true" sz="7250" i="true">
                <a:solidFill>
                  <a:srgbClr val="0E497A"/>
                </a:solidFill>
                <a:latin typeface="29LT Bukra Semi Condensed Bold Italics"/>
                <a:ea typeface="29LT Bukra Semi Condensed Bold Italics"/>
                <a:cs typeface="29LT Bukra Semi Condensed Bold Italics"/>
                <a:sym typeface="29LT Bukra Semi Condensed Bold Italics"/>
              </a:rPr>
              <a:t>04</a:t>
            </a:r>
          </a:p>
          <a:p>
            <a:pPr algn="l">
              <a:lnSpc>
                <a:spcPts val="8410"/>
              </a:lnSpc>
            </a:pPr>
            <a:r>
              <a:rPr lang="en-US" b="true" sz="7250" i="true">
                <a:solidFill>
                  <a:srgbClr val="0E497A"/>
                </a:solidFill>
                <a:latin typeface="29LT Bukra Semi Condensed Bold Italics"/>
                <a:ea typeface="29LT Bukra Semi Condensed Bold Italics"/>
                <a:cs typeface="29LT Bukra Semi Condensed Bold Italics"/>
                <a:sym typeface="29LT Bukra Semi Condensed Bold Italics"/>
              </a:rPr>
              <a:t>05</a:t>
            </a:r>
          </a:p>
        </p:txBody>
      </p:sp>
      <p:sp>
        <p:nvSpPr>
          <p:cNvPr name="TextBox 6" id="6"/>
          <p:cNvSpPr txBox="true"/>
          <p:nvPr/>
        </p:nvSpPr>
        <p:spPr>
          <a:xfrm rot="0">
            <a:off x="3190068" y="3353074"/>
            <a:ext cx="5296955" cy="3227793"/>
          </a:xfrm>
          <a:prstGeom prst="rect">
            <a:avLst/>
          </a:prstGeom>
        </p:spPr>
        <p:txBody>
          <a:bodyPr anchor="t" rtlCol="false" tIns="0" lIns="0" bIns="0" rIns="0">
            <a:spAutoFit/>
          </a:bodyPr>
          <a:lstStyle/>
          <a:p>
            <a:pPr algn="l">
              <a:lnSpc>
                <a:spcPts val="8413"/>
              </a:lnSpc>
            </a:pPr>
            <a:r>
              <a:rPr lang="en-US" sz="4206">
                <a:solidFill>
                  <a:srgbClr val="0E497A"/>
                </a:solidFill>
                <a:latin typeface="29LT Bukra Semi Condensed"/>
                <a:ea typeface="29LT Bukra Semi Condensed"/>
                <a:cs typeface="29LT Bukra Semi Condensed"/>
                <a:sym typeface="29LT Bukra Semi Condensed"/>
              </a:rPr>
              <a:t>Introdução</a:t>
            </a:r>
          </a:p>
          <a:p>
            <a:pPr algn="l">
              <a:lnSpc>
                <a:spcPts val="8413"/>
              </a:lnSpc>
            </a:pPr>
            <a:r>
              <a:rPr lang="en-US" sz="4206">
                <a:solidFill>
                  <a:srgbClr val="0E497A"/>
                </a:solidFill>
                <a:latin typeface="29LT Bukra Semi Condensed"/>
                <a:ea typeface="29LT Bukra Semi Condensed"/>
                <a:cs typeface="29LT Bukra Semi Condensed"/>
                <a:sym typeface="29LT Bukra Semi Condensed"/>
              </a:rPr>
              <a:t>Tecnologias</a:t>
            </a:r>
          </a:p>
          <a:p>
            <a:pPr algn="l">
              <a:lnSpc>
                <a:spcPts val="8413"/>
              </a:lnSpc>
            </a:pPr>
            <a:r>
              <a:rPr lang="en-US" sz="4206">
                <a:solidFill>
                  <a:srgbClr val="0E497A"/>
                </a:solidFill>
                <a:latin typeface="29LT Bukra Semi Condensed"/>
                <a:ea typeface="29LT Bukra Semi Condensed"/>
                <a:cs typeface="29LT Bukra Semi Condensed"/>
                <a:sym typeface="29LT Bukra Semi Condensed"/>
              </a:rPr>
              <a:t>Desenvolvimento</a:t>
            </a:r>
          </a:p>
        </p:txBody>
      </p:sp>
      <p:sp>
        <p:nvSpPr>
          <p:cNvPr name="TextBox 7" id="7"/>
          <p:cNvSpPr txBox="true"/>
          <p:nvPr/>
        </p:nvSpPr>
        <p:spPr>
          <a:xfrm rot="0">
            <a:off x="9144000" y="3457849"/>
            <a:ext cx="1912388" cy="3457274"/>
          </a:xfrm>
          <a:prstGeom prst="rect">
            <a:avLst/>
          </a:prstGeom>
        </p:spPr>
        <p:txBody>
          <a:bodyPr anchor="t" rtlCol="false" tIns="0" lIns="0" bIns="0" rIns="0">
            <a:spAutoFit/>
          </a:bodyPr>
          <a:lstStyle/>
          <a:p>
            <a:pPr algn="l">
              <a:lnSpc>
                <a:spcPts val="8410"/>
              </a:lnSpc>
            </a:pPr>
            <a:r>
              <a:rPr lang="en-US" b="true" sz="7250" i="true">
                <a:solidFill>
                  <a:srgbClr val="0E497A"/>
                </a:solidFill>
                <a:latin typeface="29LT Bukra Semi Condensed Bold Italics"/>
                <a:ea typeface="29LT Bukra Semi Condensed Bold Italics"/>
                <a:cs typeface="29LT Bukra Semi Condensed Bold Italics"/>
                <a:sym typeface="29LT Bukra Semi Condensed Bold Italics"/>
              </a:rPr>
              <a:t>06</a:t>
            </a:r>
          </a:p>
          <a:p>
            <a:pPr algn="l">
              <a:lnSpc>
                <a:spcPts val="8410"/>
              </a:lnSpc>
            </a:pPr>
            <a:r>
              <a:rPr lang="en-US" b="true" sz="7250" i="true">
                <a:solidFill>
                  <a:srgbClr val="0E497A"/>
                </a:solidFill>
                <a:latin typeface="29LT Bukra Semi Condensed Bold Italics"/>
                <a:ea typeface="29LT Bukra Semi Condensed Bold Italics"/>
                <a:cs typeface="29LT Bukra Semi Condensed Bold Italics"/>
                <a:sym typeface="29LT Bukra Semi Condensed Bold Italics"/>
              </a:rPr>
              <a:t>07</a:t>
            </a:r>
          </a:p>
          <a:p>
            <a:pPr algn="l">
              <a:lnSpc>
                <a:spcPts val="8410"/>
              </a:lnSpc>
            </a:pPr>
            <a:r>
              <a:rPr lang="en-US" b="true" sz="7250" i="true">
                <a:solidFill>
                  <a:srgbClr val="0E497A"/>
                </a:solidFill>
                <a:latin typeface="29LT Bukra Semi Condensed Bold Italics"/>
                <a:ea typeface="29LT Bukra Semi Condensed Bold Italics"/>
                <a:cs typeface="29LT Bukra Semi Condensed Bold Italics"/>
                <a:sym typeface="29LT Bukra Semi Condensed Bold Italics"/>
              </a:rPr>
              <a:t>09</a:t>
            </a:r>
          </a:p>
        </p:txBody>
      </p:sp>
      <p:sp>
        <p:nvSpPr>
          <p:cNvPr name="TextBox 8" id="8"/>
          <p:cNvSpPr txBox="true"/>
          <p:nvPr/>
        </p:nvSpPr>
        <p:spPr>
          <a:xfrm rot="0">
            <a:off x="11056388" y="3353074"/>
            <a:ext cx="5296955" cy="3227793"/>
          </a:xfrm>
          <a:prstGeom prst="rect">
            <a:avLst/>
          </a:prstGeom>
        </p:spPr>
        <p:txBody>
          <a:bodyPr anchor="t" rtlCol="false" tIns="0" lIns="0" bIns="0" rIns="0">
            <a:spAutoFit/>
          </a:bodyPr>
          <a:lstStyle/>
          <a:p>
            <a:pPr algn="l">
              <a:lnSpc>
                <a:spcPts val="8413"/>
              </a:lnSpc>
            </a:pPr>
            <a:r>
              <a:rPr lang="en-US" sz="4206">
                <a:solidFill>
                  <a:srgbClr val="0E497A"/>
                </a:solidFill>
                <a:latin typeface="29LT Bukra Semi Condensed"/>
                <a:ea typeface="29LT Bukra Semi Condensed"/>
                <a:cs typeface="29LT Bukra Semi Condensed"/>
                <a:sym typeface="29LT Bukra Semi Condensed"/>
              </a:rPr>
              <a:t>Naruto</a:t>
            </a:r>
          </a:p>
          <a:p>
            <a:pPr algn="l">
              <a:lnSpc>
                <a:spcPts val="8413"/>
              </a:lnSpc>
            </a:pPr>
            <a:r>
              <a:rPr lang="en-US" sz="4206">
                <a:solidFill>
                  <a:srgbClr val="0E497A"/>
                </a:solidFill>
                <a:latin typeface="29LT Bukra Semi Condensed"/>
                <a:ea typeface="29LT Bukra Semi Condensed"/>
                <a:cs typeface="29LT Bukra Semi Condensed"/>
                <a:sym typeface="29LT Bukra Semi Condensed"/>
              </a:rPr>
              <a:t>Evolução</a:t>
            </a:r>
          </a:p>
          <a:p>
            <a:pPr algn="l">
              <a:lnSpc>
                <a:spcPts val="8413"/>
              </a:lnSpc>
            </a:pPr>
            <a:r>
              <a:rPr lang="en-US" sz="4206">
                <a:solidFill>
                  <a:srgbClr val="0E497A"/>
                </a:solidFill>
                <a:latin typeface="29LT Bukra Semi Condensed"/>
                <a:ea typeface="29LT Bukra Semi Condensed"/>
                <a:cs typeface="29LT Bukra Semi Condensed"/>
                <a:sym typeface="29LT Bukra Semi Condensed"/>
              </a:rPr>
              <a:t>Conclusão</a:t>
            </a:r>
          </a:p>
        </p:txBody>
      </p:sp>
      <p:sp>
        <p:nvSpPr>
          <p:cNvPr name="Freeform 9" id="9"/>
          <p:cNvSpPr/>
          <p:nvPr/>
        </p:nvSpPr>
        <p:spPr>
          <a:xfrm flipH="false" flipV="false" rot="0">
            <a:off x="14579913" y="7489515"/>
            <a:ext cx="4348534" cy="4114800"/>
          </a:xfrm>
          <a:custGeom>
            <a:avLst/>
            <a:gdLst/>
            <a:ahLst/>
            <a:cxnLst/>
            <a:rect r="r" b="b" t="t" l="l"/>
            <a:pathLst>
              <a:path h="4114800" w="4348534">
                <a:moveTo>
                  <a:pt x="0" y="0"/>
                </a:moveTo>
                <a:lnTo>
                  <a:pt x="4348533" y="0"/>
                </a:lnTo>
                <a:lnTo>
                  <a:pt x="434853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9950338" y="-2314301"/>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1" id="11"/>
          <p:cNvSpPr txBox="true"/>
          <p:nvPr/>
        </p:nvSpPr>
        <p:spPr>
          <a:xfrm rot="0">
            <a:off x="4106392" y="942975"/>
            <a:ext cx="6425754" cy="1733824"/>
          </a:xfrm>
          <a:prstGeom prst="rect">
            <a:avLst/>
          </a:prstGeom>
        </p:spPr>
        <p:txBody>
          <a:bodyPr anchor="t" rtlCol="false" tIns="0" lIns="0" bIns="0" rIns="0">
            <a:spAutoFit/>
          </a:bodyPr>
          <a:lstStyle/>
          <a:p>
            <a:pPr algn="l">
              <a:lnSpc>
                <a:spcPts val="10082"/>
              </a:lnSpc>
            </a:pPr>
            <a:r>
              <a:rPr lang="en-US" sz="10841" b="true">
                <a:solidFill>
                  <a:srgbClr val="0E497A"/>
                </a:solidFill>
                <a:latin typeface="29LT Bukra Semi Condensed Bold"/>
                <a:ea typeface="29LT Bukra Semi Condensed Bold"/>
                <a:cs typeface="29LT Bukra Semi Condensed Bold"/>
                <a:sym typeface="29LT Bukra Semi Condensed Bold"/>
              </a:rPr>
              <a:t>Índice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897427" y="1037037"/>
            <a:ext cx="2130243" cy="1158320"/>
          </a:xfrm>
          <a:custGeom>
            <a:avLst/>
            <a:gdLst/>
            <a:ahLst/>
            <a:cxnLst/>
            <a:rect r="r" b="b" t="t" l="l"/>
            <a:pathLst>
              <a:path h="1158320" w="2130243">
                <a:moveTo>
                  <a:pt x="0" y="0"/>
                </a:moveTo>
                <a:lnTo>
                  <a:pt x="2130243" y="0"/>
                </a:lnTo>
                <a:lnTo>
                  <a:pt x="2130243" y="1158320"/>
                </a:lnTo>
                <a:lnTo>
                  <a:pt x="0" y="1158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379258" y="-5885179"/>
            <a:ext cx="13072752" cy="14532649"/>
            <a:chOff x="0" y="0"/>
            <a:chExt cx="17430336" cy="19376865"/>
          </a:xfrm>
        </p:grpSpPr>
        <p:grpSp>
          <p:nvGrpSpPr>
            <p:cNvPr name="Group 5" id="5"/>
            <p:cNvGrpSpPr/>
            <p:nvPr/>
          </p:nvGrpSpPr>
          <p:grpSpPr>
            <a:xfrm rot="-2362977">
              <a:off x="6559609" y="3290232"/>
              <a:ext cx="3096100" cy="15525324"/>
              <a:chOff x="0" y="0"/>
              <a:chExt cx="611575" cy="3066731"/>
            </a:xfrm>
          </p:grpSpPr>
          <p:sp>
            <p:nvSpPr>
              <p:cNvPr name="Freeform 6" id="6"/>
              <p:cNvSpPr/>
              <p:nvPr/>
            </p:nvSpPr>
            <p:spPr>
              <a:xfrm flipH="false" flipV="false" rot="0">
                <a:off x="0" y="0"/>
                <a:ext cx="611575" cy="3066731"/>
              </a:xfrm>
              <a:custGeom>
                <a:avLst/>
                <a:gdLst/>
                <a:ahLst/>
                <a:cxnLst/>
                <a:rect r="r" b="b" t="t" l="l"/>
                <a:pathLst>
                  <a:path h="3066731" w="611575">
                    <a:moveTo>
                      <a:pt x="0" y="0"/>
                    </a:moveTo>
                    <a:lnTo>
                      <a:pt x="611575" y="0"/>
                    </a:lnTo>
                    <a:lnTo>
                      <a:pt x="611575" y="3066731"/>
                    </a:lnTo>
                    <a:lnTo>
                      <a:pt x="0" y="3066731"/>
                    </a:lnTo>
                    <a:close/>
                  </a:path>
                </a:pathLst>
              </a:custGeom>
              <a:solidFill>
                <a:srgbClr val="C3C3C3"/>
              </a:solidFill>
            </p:spPr>
          </p:sp>
          <p:sp>
            <p:nvSpPr>
              <p:cNvPr name="TextBox 7" id="7"/>
              <p:cNvSpPr txBox="true"/>
              <p:nvPr/>
            </p:nvSpPr>
            <p:spPr>
              <a:xfrm>
                <a:off x="0" y="-47625"/>
                <a:ext cx="611575" cy="311435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2955397">
              <a:off x="-2445486" y="7799781"/>
              <a:ext cx="22321308" cy="3777303"/>
            </a:xfrm>
            <a:custGeom>
              <a:avLst/>
              <a:gdLst/>
              <a:ahLst/>
              <a:cxnLst/>
              <a:rect r="r" b="b" t="t" l="l"/>
              <a:pathLst>
                <a:path h="3777303" w="22321308">
                  <a:moveTo>
                    <a:pt x="0" y="0"/>
                  </a:moveTo>
                  <a:lnTo>
                    <a:pt x="22321308" y="0"/>
                  </a:lnTo>
                  <a:lnTo>
                    <a:pt x="22321308" y="3777303"/>
                  </a:lnTo>
                  <a:lnTo>
                    <a:pt x="0" y="3777303"/>
                  </a:lnTo>
                  <a:lnTo>
                    <a:pt x="0" y="0"/>
                  </a:lnTo>
                  <a:close/>
                </a:path>
              </a:pathLst>
            </a:custGeom>
            <a:blipFill>
              <a:blip r:embed="rId5"/>
              <a:stretch>
                <a:fillRect l="0" t="-1572" r="0" b="-1572"/>
              </a:stretch>
            </a:blipFill>
          </p:spPr>
        </p:sp>
        <p:grpSp>
          <p:nvGrpSpPr>
            <p:cNvPr name="Group 9" id="9"/>
            <p:cNvGrpSpPr/>
            <p:nvPr/>
          </p:nvGrpSpPr>
          <p:grpSpPr>
            <a:xfrm rot="-2362977">
              <a:off x="8532562" y="1894419"/>
              <a:ext cx="3845230" cy="15588026"/>
              <a:chOff x="0" y="0"/>
              <a:chExt cx="759552" cy="3079116"/>
            </a:xfrm>
          </p:grpSpPr>
          <p:sp>
            <p:nvSpPr>
              <p:cNvPr name="Freeform 10" id="10"/>
              <p:cNvSpPr/>
              <p:nvPr/>
            </p:nvSpPr>
            <p:spPr>
              <a:xfrm flipH="false" flipV="false" rot="0">
                <a:off x="0" y="0"/>
                <a:ext cx="759552" cy="3079116"/>
              </a:xfrm>
              <a:custGeom>
                <a:avLst/>
                <a:gdLst/>
                <a:ahLst/>
                <a:cxnLst/>
                <a:rect r="r" b="b" t="t" l="l"/>
                <a:pathLst>
                  <a:path h="3079116" w="759552">
                    <a:moveTo>
                      <a:pt x="0" y="0"/>
                    </a:moveTo>
                    <a:lnTo>
                      <a:pt x="759552" y="0"/>
                    </a:lnTo>
                    <a:lnTo>
                      <a:pt x="759552" y="3079116"/>
                    </a:lnTo>
                    <a:lnTo>
                      <a:pt x="0" y="3079116"/>
                    </a:lnTo>
                    <a:close/>
                  </a:path>
                </a:pathLst>
              </a:custGeom>
              <a:solidFill>
                <a:srgbClr val="3486AA"/>
              </a:solidFill>
            </p:spPr>
          </p:sp>
          <p:sp>
            <p:nvSpPr>
              <p:cNvPr name="TextBox 11" id="11"/>
              <p:cNvSpPr txBox="true"/>
              <p:nvPr/>
            </p:nvSpPr>
            <p:spPr>
              <a:xfrm>
                <a:off x="0" y="-47625"/>
                <a:ext cx="759552" cy="3126741"/>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4106392" y="942975"/>
            <a:ext cx="8692404" cy="1733824"/>
          </a:xfrm>
          <a:prstGeom prst="rect">
            <a:avLst/>
          </a:prstGeom>
        </p:spPr>
        <p:txBody>
          <a:bodyPr anchor="t" rtlCol="false" tIns="0" lIns="0" bIns="0" rIns="0">
            <a:spAutoFit/>
          </a:bodyPr>
          <a:lstStyle/>
          <a:p>
            <a:pPr algn="l">
              <a:lnSpc>
                <a:spcPts val="10082"/>
              </a:lnSpc>
            </a:pPr>
            <a:r>
              <a:rPr lang="en-US" sz="10841" b="true">
                <a:solidFill>
                  <a:srgbClr val="0E497A"/>
                </a:solidFill>
                <a:latin typeface="29LT Bukra Semi Condensed Bold"/>
                <a:ea typeface="29LT Bukra Semi Condensed Bold"/>
                <a:cs typeface="29LT Bukra Semi Condensed Bold"/>
                <a:sym typeface="29LT Bukra Semi Condensed Bold"/>
              </a:rPr>
              <a:t>Introdução</a:t>
            </a:r>
          </a:p>
        </p:txBody>
      </p:sp>
      <p:sp>
        <p:nvSpPr>
          <p:cNvPr name="AutoShape 13" id="13"/>
          <p:cNvSpPr/>
          <p:nvPr/>
        </p:nvSpPr>
        <p:spPr>
          <a:xfrm>
            <a:off x="1897427" y="2738712"/>
            <a:ext cx="12401445" cy="0"/>
          </a:xfrm>
          <a:prstGeom prst="line">
            <a:avLst/>
          </a:prstGeom>
          <a:ln cap="rnd" w="123825">
            <a:solidFill>
              <a:srgbClr val="0E497A"/>
            </a:solidFill>
            <a:prstDash val="solid"/>
            <a:headEnd type="none" len="sm" w="sm"/>
            <a:tailEnd type="none" len="sm" w="sm"/>
          </a:ln>
        </p:spPr>
      </p:sp>
      <p:sp>
        <p:nvSpPr>
          <p:cNvPr name="TextBox 14" id="14"/>
          <p:cNvSpPr txBox="true"/>
          <p:nvPr/>
        </p:nvSpPr>
        <p:spPr>
          <a:xfrm rot="0">
            <a:off x="1596318" y="3417885"/>
            <a:ext cx="9396699" cy="6373815"/>
          </a:xfrm>
          <a:prstGeom prst="rect">
            <a:avLst/>
          </a:prstGeom>
        </p:spPr>
        <p:txBody>
          <a:bodyPr anchor="t" rtlCol="false" tIns="0" lIns="0" bIns="0" rIns="0">
            <a:spAutoFit/>
          </a:bodyPr>
          <a:lstStyle/>
          <a:p>
            <a:pPr algn="ctr" marL="0" indent="0" lvl="0">
              <a:lnSpc>
                <a:spcPts val="4637"/>
              </a:lnSpc>
            </a:pPr>
            <a:r>
              <a:rPr lang="en-US" sz="3312">
                <a:solidFill>
                  <a:srgbClr val="042B4C"/>
                </a:solidFill>
                <a:latin typeface="Canva Sans"/>
                <a:ea typeface="Canva Sans"/>
                <a:cs typeface="Canva Sans"/>
                <a:sym typeface="Canva Sans"/>
              </a:rPr>
              <a:t>Este projeto visa a criação de uma loja virtual com o intuito de permitir a reserva de produtos de forma online, proporcionando ao usuário uma experiência prática e eficiente na seleção dos itens desejados. Ressalta-se que o ambiente digital será voltado exclusivamente à etapa de reserva, não contemplando funcionalidades de pagamento ou transações financeiras, as quais deverão ser concluídas posteriormente por meio de canais definidos pela empresa.</a:t>
            </a:r>
          </a:p>
        </p:txBody>
      </p:sp>
      <p:sp>
        <p:nvSpPr>
          <p:cNvPr name="Freeform 15" id="15"/>
          <p:cNvSpPr/>
          <p:nvPr/>
        </p:nvSpPr>
        <p:spPr>
          <a:xfrm flipH="false" flipV="false" rot="0">
            <a:off x="-811369" y="8260785"/>
            <a:ext cx="3835165" cy="3629025"/>
          </a:xfrm>
          <a:custGeom>
            <a:avLst/>
            <a:gdLst/>
            <a:ahLst/>
            <a:cxnLst/>
            <a:rect r="r" b="b" t="t" l="l"/>
            <a:pathLst>
              <a:path h="3629025" w="3835165">
                <a:moveTo>
                  <a:pt x="0" y="0"/>
                </a:moveTo>
                <a:lnTo>
                  <a:pt x="3835166" y="0"/>
                </a:lnTo>
                <a:lnTo>
                  <a:pt x="3835166" y="3629025"/>
                </a:lnTo>
                <a:lnTo>
                  <a:pt x="0" y="3629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6" id="16"/>
          <p:cNvSpPr/>
          <p:nvPr/>
        </p:nvSpPr>
        <p:spPr>
          <a:xfrm flipH="false" flipV="false" rot="0">
            <a:off x="11276869" y="3048577"/>
            <a:ext cx="6804447" cy="6368053"/>
          </a:xfrm>
          <a:custGeom>
            <a:avLst/>
            <a:gdLst/>
            <a:ahLst/>
            <a:cxnLst/>
            <a:rect r="r" b="b" t="t" l="l"/>
            <a:pathLst>
              <a:path h="6368053" w="6804447">
                <a:moveTo>
                  <a:pt x="0" y="0"/>
                </a:moveTo>
                <a:lnTo>
                  <a:pt x="6804447" y="0"/>
                </a:lnTo>
                <a:lnTo>
                  <a:pt x="6804447" y="6368053"/>
                </a:lnTo>
                <a:lnTo>
                  <a:pt x="0" y="6368053"/>
                </a:lnTo>
                <a:lnTo>
                  <a:pt x="0" y="0"/>
                </a:lnTo>
                <a:close/>
              </a:path>
            </a:pathLst>
          </a:custGeom>
          <a:blipFill>
            <a:blip r:embed="rId8"/>
            <a:stretch>
              <a:fillRect l="-12391" t="0" r="-12391"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1897427" y="2738712"/>
            <a:ext cx="12401445" cy="0"/>
          </a:xfrm>
          <a:prstGeom prst="line">
            <a:avLst/>
          </a:prstGeom>
          <a:ln cap="rnd" w="123825">
            <a:solidFill>
              <a:srgbClr val="0E497A"/>
            </a:solidFill>
            <a:prstDash val="solid"/>
            <a:headEnd type="none" len="sm" w="sm"/>
            <a:tailEnd type="none" len="sm" w="sm"/>
          </a:ln>
        </p:spPr>
      </p:sp>
      <p:sp>
        <p:nvSpPr>
          <p:cNvPr name="Freeform 4" id="4"/>
          <p:cNvSpPr/>
          <p:nvPr/>
        </p:nvSpPr>
        <p:spPr>
          <a:xfrm flipH="false" flipV="false" rot="0">
            <a:off x="11787719" y="-2262050"/>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546907" y="9258300"/>
            <a:ext cx="4348534" cy="4114800"/>
          </a:xfrm>
          <a:custGeom>
            <a:avLst/>
            <a:gdLst/>
            <a:ahLst/>
            <a:cxnLst/>
            <a:rect r="r" b="b" t="t" l="l"/>
            <a:pathLst>
              <a:path h="4114800" w="4348534">
                <a:moveTo>
                  <a:pt x="0" y="0"/>
                </a:moveTo>
                <a:lnTo>
                  <a:pt x="4348533" y="0"/>
                </a:lnTo>
                <a:lnTo>
                  <a:pt x="434853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3773669" y="3323042"/>
            <a:ext cx="1587696" cy="841479"/>
          </a:xfrm>
          <a:custGeom>
            <a:avLst/>
            <a:gdLst/>
            <a:ahLst/>
            <a:cxnLst/>
            <a:rect r="r" b="b" t="t" l="l"/>
            <a:pathLst>
              <a:path h="841479" w="1587696">
                <a:moveTo>
                  <a:pt x="0" y="0"/>
                </a:moveTo>
                <a:lnTo>
                  <a:pt x="1587696" y="0"/>
                </a:lnTo>
                <a:lnTo>
                  <a:pt x="1587696" y="841478"/>
                </a:lnTo>
                <a:lnTo>
                  <a:pt x="0" y="8414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207796" y="3323042"/>
            <a:ext cx="1587696" cy="841479"/>
          </a:xfrm>
          <a:custGeom>
            <a:avLst/>
            <a:gdLst/>
            <a:ahLst/>
            <a:cxnLst/>
            <a:rect r="r" b="b" t="t" l="l"/>
            <a:pathLst>
              <a:path h="841479" w="1587696">
                <a:moveTo>
                  <a:pt x="0" y="0"/>
                </a:moveTo>
                <a:lnTo>
                  <a:pt x="1587696" y="0"/>
                </a:lnTo>
                <a:lnTo>
                  <a:pt x="1587696" y="841478"/>
                </a:lnTo>
                <a:lnTo>
                  <a:pt x="0" y="8414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457165" y="7518941"/>
            <a:ext cx="2876550" cy="2876550"/>
          </a:xfrm>
          <a:custGeom>
            <a:avLst/>
            <a:gdLst/>
            <a:ahLst/>
            <a:cxnLst/>
            <a:rect r="r" b="b" t="t" l="l"/>
            <a:pathLst>
              <a:path h="2876550" w="2876550">
                <a:moveTo>
                  <a:pt x="0" y="0"/>
                </a:moveTo>
                <a:lnTo>
                  <a:pt x="2876550" y="0"/>
                </a:lnTo>
                <a:lnTo>
                  <a:pt x="2876550" y="2876550"/>
                </a:lnTo>
                <a:lnTo>
                  <a:pt x="0" y="28765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106392" y="942975"/>
            <a:ext cx="8692404" cy="1733824"/>
          </a:xfrm>
          <a:prstGeom prst="rect">
            <a:avLst/>
          </a:prstGeom>
        </p:spPr>
        <p:txBody>
          <a:bodyPr anchor="t" rtlCol="false" tIns="0" lIns="0" bIns="0" rIns="0">
            <a:spAutoFit/>
          </a:bodyPr>
          <a:lstStyle/>
          <a:p>
            <a:pPr algn="l">
              <a:lnSpc>
                <a:spcPts val="10082"/>
              </a:lnSpc>
            </a:pPr>
            <a:r>
              <a:rPr lang="en-US" sz="10841" b="true">
                <a:solidFill>
                  <a:srgbClr val="0E497A"/>
                </a:solidFill>
                <a:latin typeface="29LT Bukra Semi Condensed Bold"/>
                <a:ea typeface="29LT Bukra Semi Condensed Bold"/>
                <a:cs typeface="29LT Bukra Semi Condensed Bold"/>
                <a:sym typeface="29LT Bukra Semi Condensed Bold"/>
              </a:rPr>
              <a:t>Tecnologias</a:t>
            </a:r>
          </a:p>
        </p:txBody>
      </p:sp>
      <p:sp>
        <p:nvSpPr>
          <p:cNvPr name="TextBox 10" id="10"/>
          <p:cNvSpPr txBox="true"/>
          <p:nvPr/>
        </p:nvSpPr>
        <p:spPr>
          <a:xfrm rot="0">
            <a:off x="1685223" y="4621720"/>
            <a:ext cx="6963957" cy="2306640"/>
          </a:xfrm>
          <a:prstGeom prst="rect">
            <a:avLst/>
          </a:prstGeom>
        </p:spPr>
        <p:txBody>
          <a:bodyPr anchor="t" rtlCol="false" tIns="0" lIns="0" bIns="0" rIns="0">
            <a:spAutoFit/>
          </a:bodyPr>
          <a:lstStyle/>
          <a:p>
            <a:pPr algn="ctr" marL="0" indent="0" lvl="0">
              <a:lnSpc>
                <a:spcPts val="4637"/>
              </a:lnSpc>
              <a:spcBef>
                <a:spcPct val="0"/>
              </a:spcBef>
            </a:pPr>
            <a:r>
              <a:rPr lang="en-US" sz="3312" strike="noStrike" u="none">
                <a:solidFill>
                  <a:srgbClr val="042B4C"/>
                </a:solidFill>
                <a:latin typeface="Canva Sans"/>
                <a:ea typeface="Canva Sans"/>
                <a:cs typeface="Canva Sans"/>
                <a:sym typeface="Canva Sans"/>
              </a:rPr>
              <a:t>Lorem ipsum dolor sit amet, consectetur adipiscing elit. Suspendisse laoreet dolor sapien, ac volutpat diam faucibus sed.</a:t>
            </a:r>
          </a:p>
        </p:txBody>
      </p:sp>
      <p:sp>
        <p:nvSpPr>
          <p:cNvPr name="TextBox 11" id="11"/>
          <p:cNvSpPr txBox="true"/>
          <p:nvPr/>
        </p:nvSpPr>
        <p:spPr>
          <a:xfrm rot="0">
            <a:off x="9884961" y="4521231"/>
            <a:ext cx="6767372" cy="2887665"/>
          </a:xfrm>
          <a:prstGeom prst="rect">
            <a:avLst/>
          </a:prstGeom>
        </p:spPr>
        <p:txBody>
          <a:bodyPr anchor="t" rtlCol="false" tIns="0" lIns="0" bIns="0" rIns="0">
            <a:spAutoFit/>
          </a:bodyPr>
          <a:lstStyle/>
          <a:p>
            <a:pPr algn="ctr" marL="0" indent="0" lvl="0">
              <a:lnSpc>
                <a:spcPts val="4637"/>
              </a:lnSpc>
            </a:pPr>
            <a:r>
              <a:rPr lang="en-US" sz="3312">
                <a:solidFill>
                  <a:srgbClr val="042B4C"/>
                </a:solidFill>
                <a:latin typeface="Canva Sans"/>
                <a:ea typeface="Canva Sans"/>
                <a:cs typeface="Canva Sans"/>
                <a:sym typeface="Canva Sans"/>
              </a:rPr>
              <a:t>Lorem ipsum dolor sit amet, consectetur adipiscing elit. Suspendisse laoreet dolor sapien, ac volutpat diam faucibus sed.</a:t>
            </a:r>
          </a:p>
        </p:txBody>
      </p:sp>
      <p:sp>
        <p:nvSpPr>
          <p:cNvPr name="TextBox 12" id="12"/>
          <p:cNvSpPr txBox="true"/>
          <p:nvPr/>
        </p:nvSpPr>
        <p:spPr>
          <a:xfrm rot="0">
            <a:off x="7449370" y="7770846"/>
            <a:ext cx="9516851" cy="1598085"/>
          </a:xfrm>
          <a:prstGeom prst="rect">
            <a:avLst/>
          </a:prstGeom>
        </p:spPr>
        <p:txBody>
          <a:bodyPr anchor="t" rtlCol="false" tIns="0" lIns="0" bIns="0" rIns="0">
            <a:spAutoFit/>
          </a:bodyPr>
          <a:lstStyle/>
          <a:p>
            <a:pPr algn="ctr" marL="0" indent="0" lvl="0">
              <a:lnSpc>
                <a:spcPts val="4319"/>
              </a:lnSpc>
            </a:pPr>
            <a:r>
              <a:rPr lang="en-US" b="true" sz="3085">
                <a:solidFill>
                  <a:srgbClr val="042B4C"/>
                </a:solidFill>
                <a:latin typeface="Canva Sans Bold"/>
                <a:ea typeface="Canva Sans Bold"/>
                <a:cs typeface="Canva Sans Bold"/>
                <a:sym typeface="Canva Sans Bold"/>
              </a:rPr>
              <a:t>Lorem ipsum dolor sit amet, consectetur adipiscing elit. Suspendisse laoreet dolor sapien, ac volutpat diam faucibus sed.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2961755" y="2899017"/>
            <a:ext cx="12401445" cy="0"/>
          </a:xfrm>
          <a:prstGeom prst="line">
            <a:avLst/>
          </a:prstGeom>
          <a:ln cap="rnd" w="123825">
            <a:solidFill>
              <a:srgbClr val="0E497A"/>
            </a:solidFill>
            <a:prstDash val="solid"/>
            <a:headEnd type="none" len="sm" w="sm"/>
            <a:tailEnd type="none" len="sm" w="sm"/>
          </a:ln>
        </p:spPr>
      </p:sp>
      <p:sp>
        <p:nvSpPr>
          <p:cNvPr name="Freeform 4" id="4"/>
          <p:cNvSpPr/>
          <p:nvPr/>
        </p:nvSpPr>
        <p:spPr>
          <a:xfrm flipH="false" flipV="false" rot="0">
            <a:off x="15085033" y="-2057400"/>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725340" y="-1028700"/>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6" id="6"/>
          <p:cNvSpPr txBox="true"/>
          <p:nvPr/>
        </p:nvSpPr>
        <p:spPr>
          <a:xfrm rot="0">
            <a:off x="2961755" y="1103280"/>
            <a:ext cx="12364491" cy="1733824"/>
          </a:xfrm>
          <a:prstGeom prst="rect">
            <a:avLst/>
          </a:prstGeom>
        </p:spPr>
        <p:txBody>
          <a:bodyPr anchor="t" rtlCol="false" tIns="0" lIns="0" bIns="0" rIns="0">
            <a:spAutoFit/>
          </a:bodyPr>
          <a:lstStyle/>
          <a:p>
            <a:pPr algn="ctr">
              <a:lnSpc>
                <a:spcPts val="10082"/>
              </a:lnSpc>
            </a:pPr>
            <a:r>
              <a:rPr lang="en-US" b="true" sz="10841">
                <a:solidFill>
                  <a:srgbClr val="0E497A"/>
                </a:solidFill>
                <a:latin typeface="29LT Bukra Semi Condensed Bold"/>
                <a:ea typeface="29LT Bukra Semi Condensed Bold"/>
                <a:cs typeface="29LT Bukra Semi Condensed Bold"/>
                <a:sym typeface="29LT Bukra Semi Condensed Bold"/>
              </a:rPr>
              <a:t>Desenvolvimento</a:t>
            </a:r>
          </a:p>
        </p:txBody>
      </p:sp>
      <p:sp>
        <p:nvSpPr>
          <p:cNvPr name="TextBox 7" id="7"/>
          <p:cNvSpPr txBox="true"/>
          <p:nvPr/>
        </p:nvSpPr>
        <p:spPr>
          <a:xfrm rot="0">
            <a:off x="2623194" y="7949484"/>
            <a:ext cx="13895434" cy="1100189"/>
          </a:xfrm>
          <a:prstGeom prst="rect">
            <a:avLst/>
          </a:prstGeom>
        </p:spPr>
        <p:txBody>
          <a:bodyPr anchor="t" rtlCol="false" tIns="0" lIns="0" bIns="0" rIns="0">
            <a:spAutoFit/>
          </a:bodyPr>
          <a:lstStyle/>
          <a:p>
            <a:pPr algn="ctr" marL="0" indent="0" lvl="0">
              <a:lnSpc>
                <a:spcPts val="4459"/>
              </a:lnSpc>
            </a:pPr>
            <a:r>
              <a:rPr lang="en-US" b="true" sz="3185">
                <a:solidFill>
                  <a:srgbClr val="042B4C"/>
                </a:solidFill>
                <a:latin typeface="Canva Sans Bold"/>
                <a:ea typeface="Canva Sans Bold"/>
                <a:cs typeface="Canva Sans Bold"/>
                <a:sym typeface="Canva Sans Bold"/>
              </a:rPr>
              <a:t>Lorem ipsum dolor sit amet, consectetur adipiscing elit. Suspendisse laoreet dolor sapien, ac volutpat diam faucibus sed.</a:t>
            </a:r>
          </a:p>
        </p:txBody>
      </p:sp>
      <p:sp>
        <p:nvSpPr>
          <p:cNvPr name="TextBox 8" id="8"/>
          <p:cNvSpPr txBox="true"/>
          <p:nvPr/>
        </p:nvSpPr>
        <p:spPr>
          <a:xfrm rot="0">
            <a:off x="1538391" y="3554329"/>
            <a:ext cx="16065039" cy="4049715"/>
          </a:xfrm>
          <a:prstGeom prst="rect">
            <a:avLst/>
          </a:prstGeom>
        </p:spPr>
        <p:txBody>
          <a:bodyPr anchor="t" rtlCol="false" tIns="0" lIns="0" bIns="0" rIns="0">
            <a:spAutoFit/>
          </a:bodyPr>
          <a:lstStyle/>
          <a:p>
            <a:pPr algn="ctr">
              <a:lnSpc>
                <a:spcPts val="4637"/>
              </a:lnSpc>
            </a:pPr>
            <a:r>
              <a:rPr lang="en-US" sz="3312">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 Mauris nisi ligula, rhoncus eget risus blandit, rutrum laoreet lectus. </a:t>
            </a:r>
          </a:p>
          <a:p>
            <a:pPr algn="ctr" marL="0" indent="0" lvl="0">
              <a:lnSpc>
                <a:spcPts val="4637"/>
              </a:lnSpc>
            </a:pPr>
            <a:r>
              <a:rPr lang="en-US" sz="3312">
                <a:solidFill>
                  <a:srgbClr val="042B4C"/>
                </a:solidFill>
                <a:latin typeface="Canva Sans"/>
                <a:ea typeface="Canva Sans"/>
                <a:cs typeface="Canva Sans"/>
                <a:sym typeface="Canva Sans"/>
              </a:rPr>
              <a:t> Maecenas imperdiet viverra risus, pharetra mattis lectus vestibulum vel. Donec sollicitudin dolor vel urna rutrum mattis. Mauris nisi ligula, rhoncus eget risus blandit, rutrum laoreet lectus.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74191" y="8254284"/>
            <a:ext cx="18836383" cy="2463403"/>
            <a:chOff x="0" y="0"/>
            <a:chExt cx="25115177" cy="3284538"/>
          </a:xfrm>
        </p:grpSpPr>
        <p:pic>
          <p:nvPicPr>
            <p:cNvPr name="Picture 4" id="4"/>
            <p:cNvPicPr>
              <a:picLocks noChangeAspect="true"/>
            </p:cNvPicPr>
            <p:nvPr/>
          </p:nvPicPr>
          <p:blipFill>
            <a:blip r:embed="rId3"/>
            <a:srcRect l="0" t="38375" r="0" b="38375"/>
            <a:stretch>
              <a:fillRect/>
            </a:stretch>
          </p:blipFill>
          <p:spPr>
            <a:xfrm flipH="false" flipV="false">
              <a:off x="0" y="0"/>
              <a:ext cx="25115177" cy="3284538"/>
            </a:xfrm>
            <a:prstGeom prst="rect">
              <a:avLst/>
            </a:prstGeom>
          </p:spPr>
        </p:pic>
      </p:grpSp>
      <p:grpSp>
        <p:nvGrpSpPr>
          <p:cNvPr name="Group 5" id="5"/>
          <p:cNvGrpSpPr/>
          <p:nvPr/>
        </p:nvGrpSpPr>
        <p:grpSpPr>
          <a:xfrm rot="0">
            <a:off x="-4897792" y="2341704"/>
            <a:ext cx="13106968" cy="13833191"/>
            <a:chOff x="0" y="0"/>
            <a:chExt cx="17475957" cy="18444255"/>
          </a:xfrm>
        </p:grpSpPr>
        <p:grpSp>
          <p:nvGrpSpPr>
            <p:cNvPr name="Group 6" id="6"/>
            <p:cNvGrpSpPr/>
            <p:nvPr/>
          </p:nvGrpSpPr>
          <p:grpSpPr>
            <a:xfrm rot="8183246">
              <a:off x="6991387" y="301928"/>
              <a:ext cx="3096100" cy="15044598"/>
              <a:chOff x="0" y="0"/>
              <a:chExt cx="611575" cy="2971772"/>
            </a:xfrm>
          </p:grpSpPr>
          <p:sp>
            <p:nvSpPr>
              <p:cNvPr name="Freeform 7" id="7"/>
              <p:cNvSpPr/>
              <p:nvPr/>
            </p:nvSpPr>
            <p:spPr>
              <a:xfrm flipH="false" flipV="false" rot="0">
                <a:off x="0" y="0"/>
                <a:ext cx="611575" cy="2971772"/>
              </a:xfrm>
              <a:custGeom>
                <a:avLst/>
                <a:gdLst/>
                <a:ahLst/>
                <a:cxnLst/>
                <a:rect r="r" b="b" t="t" l="l"/>
                <a:pathLst>
                  <a:path h="2971772" w="611575">
                    <a:moveTo>
                      <a:pt x="0" y="0"/>
                    </a:moveTo>
                    <a:lnTo>
                      <a:pt x="611575" y="0"/>
                    </a:lnTo>
                    <a:lnTo>
                      <a:pt x="611575" y="2971772"/>
                    </a:lnTo>
                    <a:lnTo>
                      <a:pt x="0" y="2971772"/>
                    </a:lnTo>
                    <a:close/>
                  </a:path>
                </a:pathLst>
              </a:custGeom>
              <a:solidFill>
                <a:srgbClr val="C3C3C3"/>
              </a:solidFill>
            </p:spPr>
          </p:sp>
          <p:sp>
            <p:nvSpPr>
              <p:cNvPr name="TextBox 8" id="8"/>
              <p:cNvSpPr txBox="true"/>
              <p:nvPr/>
            </p:nvSpPr>
            <p:spPr>
              <a:xfrm>
                <a:off x="0" y="-47625"/>
                <a:ext cx="611575" cy="301939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2831797">
              <a:off x="-2082422" y="7333476"/>
              <a:ext cx="21640800" cy="3777303"/>
            </a:xfrm>
            <a:custGeom>
              <a:avLst/>
              <a:gdLst/>
              <a:ahLst/>
              <a:cxnLst/>
              <a:rect r="r" b="b" t="t" l="l"/>
              <a:pathLst>
                <a:path h="3777303" w="21640800">
                  <a:moveTo>
                    <a:pt x="0" y="0"/>
                  </a:moveTo>
                  <a:lnTo>
                    <a:pt x="21640800" y="0"/>
                  </a:lnTo>
                  <a:lnTo>
                    <a:pt x="21640800" y="3777303"/>
                  </a:lnTo>
                  <a:lnTo>
                    <a:pt x="0" y="3777303"/>
                  </a:lnTo>
                  <a:lnTo>
                    <a:pt x="0" y="0"/>
                  </a:lnTo>
                  <a:close/>
                </a:path>
              </a:pathLst>
            </a:custGeom>
            <a:blipFill>
              <a:blip r:embed="rId4"/>
              <a:stretch>
                <a:fillRect l="0" t="0" r="0" b="0"/>
              </a:stretch>
            </a:blipFill>
          </p:spPr>
        </p:sp>
        <p:grpSp>
          <p:nvGrpSpPr>
            <p:cNvPr name="Group 10" id="10"/>
            <p:cNvGrpSpPr/>
            <p:nvPr/>
          </p:nvGrpSpPr>
          <p:grpSpPr>
            <a:xfrm rot="8183246">
              <a:off x="6815363" y="3769248"/>
              <a:ext cx="3845230" cy="15089269"/>
              <a:chOff x="0" y="0"/>
              <a:chExt cx="759552" cy="2980596"/>
            </a:xfrm>
          </p:grpSpPr>
          <p:sp>
            <p:nvSpPr>
              <p:cNvPr name="Freeform 11" id="11"/>
              <p:cNvSpPr/>
              <p:nvPr/>
            </p:nvSpPr>
            <p:spPr>
              <a:xfrm flipH="false" flipV="false" rot="0">
                <a:off x="0" y="0"/>
                <a:ext cx="759552" cy="2980596"/>
              </a:xfrm>
              <a:custGeom>
                <a:avLst/>
                <a:gdLst/>
                <a:ahLst/>
                <a:cxnLst/>
                <a:rect r="r" b="b" t="t" l="l"/>
                <a:pathLst>
                  <a:path h="2980596" w="759552">
                    <a:moveTo>
                      <a:pt x="0" y="0"/>
                    </a:moveTo>
                    <a:lnTo>
                      <a:pt x="759552" y="0"/>
                    </a:lnTo>
                    <a:lnTo>
                      <a:pt x="759552" y="2980596"/>
                    </a:lnTo>
                    <a:lnTo>
                      <a:pt x="0" y="2980596"/>
                    </a:lnTo>
                    <a:close/>
                  </a:path>
                </a:pathLst>
              </a:custGeom>
              <a:solidFill>
                <a:srgbClr val="296985"/>
              </a:solidFill>
            </p:spPr>
          </p:sp>
          <p:sp>
            <p:nvSpPr>
              <p:cNvPr name="TextBox 12" id="12"/>
              <p:cNvSpPr txBox="true"/>
              <p:nvPr/>
            </p:nvSpPr>
            <p:spPr>
              <a:xfrm>
                <a:off x="0" y="-47625"/>
                <a:ext cx="759552" cy="3028221"/>
              </a:xfrm>
              <a:prstGeom prst="rect">
                <a:avLst/>
              </a:prstGeom>
            </p:spPr>
            <p:txBody>
              <a:bodyPr anchor="ctr" rtlCol="false" tIns="50800" lIns="50800" bIns="50800" rIns="50800"/>
              <a:lstStyle/>
              <a:p>
                <a:pPr algn="ctr">
                  <a:lnSpc>
                    <a:spcPts val="2659"/>
                  </a:lnSpc>
                </a:pPr>
              </a:p>
            </p:txBody>
          </p:sp>
        </p:grpSp>
      </p:grpSp>
      <p:sp>
        <p:nvSpPr>
          <p:cNvPr name="AutoShape 13" id="13"/>
          <p:cNvSpPr/>
          <p:nvPr/>
        </p:nvSpPr>
        <p:spPr>
          <a:xfrm>
            <a:off x="2961755" y="2899017"/>
            <a:ext cx="12401445" cy="0"/>
          </a:xfrm>
          <a:prstGeom prst="line">
            <a:avLst/>
          </a:prstGeom>
          <a:ln cap="rnd" w="123825">
            <a:solidFill>
              <a:srgbClr val="0E497A"/>
            </a:solidFill>
            <a:prstDash val="solid"/>
            <a:headEnd type="none" len="sm" w="sm"/>
            <a:tailEnd type="none" len="sm" w="sm"/>
          </a:ln>
        </p:spPr>
      </p:sp>
      <p:sp>
        <p:nvSpPr>
          <p:cNvPr name="Freeform 14" id="14"/>
          <p:cNvSpPr/>
          <p:nvPr/>
        </p:nvSpPr>
        <p:spPr>
          <a:xfrm flipH="false" flipV="false" rot="0">
            <a:off x="15085033" y="-2057400"/>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5" id="15"/>
          <p:cNvSpPr/>
          <p:nvPr/>
        </p:nvSpPr>
        <p:spPr>
          <a:xfrm flipH="false" flipV="false" rot="0">
            <a:off x="-1725340" y="-1028700"/>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6" id="16"/>
          <p:cNvSpPr txBox="true"/>
          <p:nvPr/>
        </p:nvSpPr>
        <p:spPr>
          <a:xfrm rot="0">
            <a:off x="2365563" y="942975"/>
            <a:ext cx="13556873" cy="1733824"/>
          </a:xfrm>
          <a:prstGeom prst="rect">
            <a:avLst/>
          </a:prstGeom>
        </p:spPr>
        <p:txBody>
          <a:bodyPr anchor="t" rtlCol="false" tIns="0" lIns="0" bIns="0" rIns="0">
            <a:spAutoFit/>
          </a:bodyPr>
          <a:lstStyle/>
          <a:p>
            <a:pPr algn="ctr">
              <a:lnSpc>
                <a:spcPts val="10082"/>
              </a:lnSpc>
            </a:pPr>
            <a:r>
              <a:rPr lang="en-US" b="true" sz="10841">
                <a:solidFill>
                  <a:srgbClr val="0E497A"/>
                </a:solidFill>
                <a:latin typeface="29LT Bukra Semi Condensed Bold"/>
                <a:ea typeface="29LT Bukra Semi Condensed Bold"/>
                <a:cs typeface="29LT Bukra Semi Condensed Bold"/>
                <a:sym typeface="29LT Bukra Semi Condensed Bold"/>
              </a:rPr>
              <a:t>Novas tecnologias</a:t>
            </a:r>
          </a:p>
        </p:txBody>
      </p:sp>
      <p:sp>
        <p:nvSpPr>
          <p:cNvPr name="TextBox 17" id="17"/>
          <p:cNvSpPr txBox="true"/>
          <p:nvPr/>
        </p:nvSpPr>
        <p:spPr>
          <a:xfrm rot="0">
            <a:off x="2365563" y="3611997"/>
            <a:ext cx="14384045" cy="4049715"/>
          </a:xfrm>
          <a:prstGeom prst="rect">
            <a:avLst/>
          </a:prstGeom>
        </p:spPr>
        <p:txBody>
          <a:bodyPr anchor="t" rtlCol="false" tIns="0" lIns="0" bIns="0" rIns="0">
            <a:spAutoFit/>
          </a:bodyPr>
          <a:lstStyle/>
          <a:p>
            <a:pPr algn="ctr">
              <a:lnSpc>
                <a:spcPts val="4637"/>
              </a:lnSpc>
            </a:pPr>
            <a:r>
              <a:rPr lang="en-US" sz="3312">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 Mauris nisi ligula, rhoncus eget risus blandit, rutrum laoreet lectus. </a:t>
            </a:r>
          </a:p>
          <a:p>
            <a:pPr algn="ctr" marL="0" indent="0" lvl="0">
              <a:lnSpc>
                <a:spcPts val="4637"/>
              </a:lnSpc>
            </a:pPr>
            <a:r>
              <a:rPr lang="en-US" sz="3312">
                <a:solidFill>
                  <a:srgbClr val="042B4C"/>
                </a:solidFill>
                <a:latin typeface="Canva Sans"/>
                <a:ea typeface="Canva Sans"/>
                <a:cs typeface="Canva Sans"/>
                <a:sym typeface="Canva Sans"/>
              </a:rPr>
              <a:t> Maecenas imperdiet viverra risus, pharetra mattis lectus vestibulum vel. Donec sollicitudin dolor vel urna rutrum mattis.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2961755" y="2899017"/>
            <a:ext cx="12401445" cy="0"/>
          </a:xfrm>
          <a:prstGeom prst="line">
            <a:avLst/>
          </a:prstGeom>
          <a:ln cap="rnd" w="123825">
            <a:solidFill>
              <a:srgbClr val="0E497A"/>
            </a:solidFill>
            <a:prstDash val="solid"/>
            <a:headEnd type="none" len="sm" w="sm"/>
            <a:tailEnd type="none" len="sm" w="sm"/>
          </a:ln>
        </p:spPr>
      </p:sp>
      <p:sp>
        <p:nvSpPr>
          <p:cNvPr name="Freeform 4" id="4"/>
          <p:cNvSpPr/>
          <p:nvPr/>
        </p:nvSpPr>
        <p:spPr>
          <a:xfrm flipH="false" flipV="false" rot="0">
            <a:off x="15085033" y="-2057400"/>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725340" y="-1028700"/>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592807">
            <a:off x="14700204" y="1235502"/>
            <a:ext cx="3327030" cy="332703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0" t="-25046" r="0" b="-25046"/>
              </a:stretch>
            </a:blipFill>
          </p:spPr>
        </p:sp>
      </p:grpSp>
      <p:sp>
        <p:nvSpPr>
          <p:cNvPr name="TextBox 8" id="8"/>
          <p:cNvSpPr txBox="true"/>
          <p:nvPr/>
        </p:nvSpPr>
        <p:spPr>
          <a:xfrm rot="0">
            <a:off x="2365563" y="942975"/>
            <a:ext cx="13556873" cy="1733824"/>
          </a:xfrm>
          <a:prstGeom prst="rect">
            <a:avLst/>
          </a:prstGeom>
        </p:spPr>
        <p:txBody>
          <a:bodyPr anchor="t" rtlCol="false" tIns="0" lIns="0" bIns="0" rIns="0">
            <a:spAutoFit/>
          </a:bodyPr>
          <a:lstStyle/>
          <a:p>
            <a:pPr algn="ctr">
              <a:lnSpc>
                <a:spcPts val="10082"/>
              </a:lnSpc>
            </a:pPr>
            <a:r>
              <a:rPr lang="en-US" b="true" sz="10841">
                <a:solidFill>
                  <a:srgbClr val="0E497A"/>
                </a:solidFill>
                <a:latin typeface="29LT Bukra Semi Condensed Bold"/>
                <a:ea typeface="29LT Bukra Semi Condensed Bold"/>
                <a:cs typeface="29LT Bukra Semi Condensed Bold"/>
                <a:sym typeface="29LT Bukra Semi Condensed Bold"/>
              </a:rPr>
              <a:t>Evolução</a:t>
            </a:r>
          </a:p>
        </p:txBody>
      </p:sp>
      <p:sp>
        <p:nvSpPr>
          <p:cNvPr name="TextBox 9" id="9"/>
          <p:cNvSpPr txBox="true"/>
          <p:nvPr/>
        </p:nvSpPr>
        <p:spPr>
          <a:xfrm rot="0">
            <a:off x="448927" y="4113391"/>
            <a:ext cx="2233211" cy="4524729"/>
          </a:xfrm>
          <a:prstGeom prst="rect">
            <a:avLst/>
          </a:prstGeom>
        </p:spPr>
        <p:txBody>
          <a:bodyPr anchor="t" rtlCol="false" tIns="0" lIns="0" bIns="0" rIns="0">
            <a:spAutoFit/>
          </a:bodyPr>
          <a:lstStyle/>
          <a:p>
            <a:pPr algn="ctr">
              <a:lnSpc>
                <a:spcPts val="26340"/>
              </a:lnSpc>
            </a:pPr>
            <a:r>
              <a:rPr lang="en-US" b="true" sz="28322">
                <a:solidFill>
                  <a:srgbClr val="0E497A"/>
                </a:solidFill>
                <a:latin typeface="29LT Bukra Semi Condensed Bold"/>
                <a:ea typeface="29LT Bukra Semi Condensed Bold"/>
                <a:cs typeface="29LT Bukra Semi Condensed Bold"/>
                <a:sym typeface="29LT Bukra Semi Condensed Bold"/>
              </a:rPr>
              <a:t>1</a:t>
            </a:r>
          </a:p>
        </p:txBody>
      </p:sp>
      <p:sp>
        <p:nvSpPr>
          <p:cNvPr name="TextBox 10" id="10"/>
          <p:cNvSpPr txBox="true"/>
          <p:nvPr/>
        </p:nvSpPr>
        <p:spPr>
          <a:xfrm rot="0">
            <a:off x="2623194" y="4372195"/>
            <a:ext cx="11068341" cy="3980535"/>
          </a:xfrm>
          <a:prstGeom prst="rect">
            <a:avLst/>
          </a:prstGeom>
        </p:spPr>
        <p:txBody>
          <a:bodyPr anchor="t" rtlCol="false" tIns="0" lIns="0" bIns="0" rIns="0">
            <a:spAutoFit/>
          </a:bodyPr>
          <a:lstStyle/>
          <a:p>
            <a:pPr algn="ctr" marL="0" indent="0" lvl="0">
              <a:lnSpc>
                <a:spcPts val="5300"/>
              </a:lnSpc>
            </a:pPr>
            <a:r>
              <a:rPr lang="en-US" sz="3786">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a:t>
            </a:r>
          </a:p>
        </p:txBody>
      </p:sp>
      <p:grpSp>
        <p:nvGrpSpPr>
          <p:cNvPr name="Group 11" id="11"/>
          <p:cNvGrpSpPr/>
          <p:nvPr/>
        </p:nvGrpSpPr>
        <p:grpSpPr>
          <a:xfrm rot="-420953">
            <a:off x="14258922" y="4495405"/>
            <a:ext cx="3327030" cy="33270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6"/>
              <a:stretch>
                <a:fillRect l="-50375" t="0" r="0" b="0"/>
              </a:stretch>
            </a:blipFill>
          </p:spPr>
        </p:sp>
      </p:grpSp>
      <p:grpSp>
        <p:nvGrpSpPr>
          <p:cNvPr name="Group 13" id="13"/>
          <p:cNvGrpSpPr/>
          <p:nvPr/>
        </p:nvGrpSpPr>
        <p:grpSpPr>
          <a:xfrm rot="742812">
            <a:off x="14757409" y="7791205"/>
            <a:ext cx="3327030" cy="332703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7"/>
              <a:stretch>
                <a:fillRect l="-16666" t="0" r="-16666" b="0"/>
              </a:stretch>
            </a:blipFill>
          </p:spPr>
        </p:sp>
      </p:grpSp>
      <p:sp>
        <p:nvSpPr>
          <p:cNvPr name="TextBox 15" id="15"/>
          <p:cNvSpPr txBox="true"/>
          <p:nvPr/>
        </p:nvSpPr>
        <p:spPr>
          <a:xfrm rot="0">
            <a:off x="4336713" y="3292112"/>
            <a:ext cx="8448149" cy="792703"/>
          </a:xfrm>
          <a:prstGeom prst="rect">
            <a:avLst/>
          </a:prstGeom>
        </p:spPr>
        <p:txBody>
          <a:bodyPr anchor="t" rtlCol="false" tIns="0" lIns="0" bIns="0" rIns="0">
            <a:spAutoFit/>
          </a:bodyPr>
          <a:lstStyle/>
          <a:p>
            <a:pPr algn="ctr">
              <a:lnSpc>
                <a:spcPts val="4622"/>
              </a:lnSpc>
            </a:pPr>
            <a:r>
              <a:rPr lang="en-US" b="true" sz="4970">
                <a:solidFill>
                  <a:srgbClr val="0E497A"/>
                </a:solidFill>
                <a:latin typeface="29LT Bukra Semi Condensed Bold"/>
                <a:ea typeface="29LT Bukra Semi Condensed Bold"/>
                <a:cs typeface="29LT Bukra Semi Condensed Bold"/>
                <a:sym typeface="29LT Bukra Semi Condensed Bold"/>
              </a:rPr>
              <a:t>Evolução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2961755" y="2899017"/>
            <a:ext cx="12401445" cy="0"/>
          </a:xfrm>
          <a:prstGeom prst="line">
            <a:avLst/>
          </a:prstGeom>
          <a:ln cap="rnd" w="123825">
            <a:solidFill>
              <a:srgbClr val="0E497A"/>
            </a:solidFill>
            <a:prstDash val="solid"/>
            <a:headEnd type="none" len="sm" w="sm"/>
            <a:tailEnd type="none" len="sm" w="sm"/>
          </a:ln>
        </p:spPr>
      </p:sp>
      <p:sp>
        <p:nvSpPr>
          <p:cNvPr name="Freeform 4" id="4"/>
          <p:cNvSpPr/>
          <p:nvPr/>
        </p:nvSpPr>
        <p:spPr>
          <a:xfrm flipH="false" flipV="false" rot="0">
            <a:off x="15085033" y="-2057400"/>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725340" y="-1028700"/>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6" id="6"/>
          <p:cNvSpPr txBox="true"/>
          <p:nvPr/>
        </p:nvSpPr>
        <p:spPr>
          <a:xfrm rot="0">
            <a:off x="2365563" y="942975"/>
            <a:ext cx="13556873" cy="1733824"/>
          </a:xfrm>
          <a:prstGeom prst="rect">
            <a:avLst/>
          </a:prstGeom>
        </p:spPr>
        <p:txBody>
          <a:bodyPr anchor="t" rtlCol="false" tIns="0" lIns="0" bIns="0" rIns="0">
            <a:spAutoFit/>
          </a:bodyPr>
          <a:lstStyle/>
          <a:p>
            <a:pPr algn="ctr">
              <a:lnSpc>
                <a:spcPts val="10082"/>
              </a:lnSpc>
            </a:pPr>
            <a:r>
              <a:rPr lang="en-US" b="true" sz="10841">
                <a:solidFill>
                  <a:srgbClr val="0E497A"/>
                </a:solidFill>
                <a:latin typeface="29LT Bukra Semi Condensed Bold"/>
                <a:ea typeface="29LT Bukra Semi Condensed Bold"/>
                <a:cs typeface="29LT Bukra Semi Condensed Bold"/>
                <a:sym typeface="29LT Bukra Semi Condensed Bold"/>
              </a:rPr>
              <a:t>Evolução</a:t>
            </a:r>
          </a:p>
        </p:txBody>
      </p:sp>
      <p:sp>
        <p:nvSpPr>
          <p:cNvPr name="TextBox 7" id="7"/>
          <p:cNvSpPr txBox="true"/>
          <p:nvPr/>
        </p:nvSpPr>
        <p:spPr>
          <a:xfrm rot="0">
            <a:off x="2961755" y="5067300"/>
            <a:ext cx="6861585" cy="1292828"/>
          </a:xfrm>
          <a:prstGeom prst="rect">
            <a:avLst/>
          </a:prstGeom>
        </p:spPr>
        <p:txBody>
          <a:bodyPr anchor="t" rtlCol="false" tIns="0" lIns="0" bIns="0" rIns="0">
            <a:spAutoFit/>
          </a:bodyPr>
          <a:lstStyle/>
          <a:p>
            <a:pPr algn="ctr" marL="0" indent="0" lvl="0">
              <a:lnSpc>
                <a:spcPts val="5199"/>
              </a:lnSpc>
            </a:pPr>
            <a:r>
              <a:rPr lang="en-US" b="true" sz="3714">
                <a:solidFill>
                  <a:srgbClr val="042B4C"/>
                </a:solidFill>
                <a:latin typeface="Canva Sans Bold"/>
                <a:ea typeface="Canva Sans Bold"/>
                <a:cs typeface="Canva Sans Bold"/>
                <a:sym typeface="Canva Sans Bold"/>
              </a:rPr>
              <a:t>Lorem ipsum dolor sit amet, consectetur adipiscing elit. </a:t>
            </a:r>
          </a:p>
        </p:txBody>
      </p:sp>
      <p:sp>
        <p:nvSpPr>
          <p:cNvPr name="TextBox 8" id="8"/>
          <p:cNvSpPr txBox="true"/>
          <p:nvPr/>
        </p:nvSpPr>
        <p:spPr>
          <a:xfrm rot="0">
            <a:off x="3943884" y="3917064"/>
            <a:ext cx="4243880" cy="792703"/>
          </a:xfrm>
          <a:prstGeom prst="rect">
            <a:avLst/>
          </a:prstGeom>
        </p:spPr>
        <p:txBody>
          <a:bodyPr anchor="t" rtlCol="false" tIns="0" lIns="0" bIns="0" rIns="0">
            <a:spAutoFit/>
          </a:bodyPr>
          <a:lstStyle/>
          <a:p>
            <a:pPr algn="ctr">
              <a:lnSpc>
                <a:spcPts val="4622"/>
              </a:lnSpc>
            </a:pPr>
            <a:r>
              <a:rPr lang="en-US" b="true" sz="4970">
                <a:solidFill>
                  <a:srgbClr val="0E497A"/>
                </a:solidFill>
                <a:latin typeface="29LT Bukra Semi Condensed Bold"/>
                <a:ea typeface="29LT Bukra Semi Condensed Bold"/>
                <a:cs typeface="29LT Bukra Semi Condensed Bold"/>
                <a:sym typeface="29LT Bukra Semi Condensed Bold"/>
              </a:rPr>
              <a:t>Evolução </a:t>
            </a:r>
          </a:p>
        </p:txBody>
      </p:sp>
      <p:sp>
        <p:nvSpPr>
          <p:cNvPr name="TextBox 9" id="9"/>
          <p:cNvSpPr txBox="true"/>
          <p:nvPr/>
        </p:nvSpPr>
        <p:spPr>
          <a:xfrm rot="0">
            <a:off x="11678557" y="3917064"/>
            <a:ext cx="4243880" cy="792703"/>
          </a:xfrm>
          <a:prstGeom prst="rect">
            <a:avLst/>
          </a:prstGeom>
        </p:spPr>
        <p:txBody>
          <a:bodyPr anchor="t" rtlCol="false" tIns="0" lIns="0" bIns="0" rIns="0">
            <a:spAutoFit/>
          </a:bodyPr>
          <a:lstStyle/>
          <a:p>
            <a:pPr algn="ctr">
              <a:lnSpc>
                <a:spcPts val="4622"/>
              </a:lnSpc>
            </a:pPr>
            <a:r>
              <a:rPr lang="en-US" b="true" sz="4970">
                <a:solidFill>
                  <a:srgbClr val="0E497A"/>
                </a:solidFill>
                <a:latin typeface="29LT Bukra Semi Condensed Bold"/>
                <a:ea typeface="29LT Bukra Semi Condensed Bold"/>
                <a:cs typeface="29LT Bukra Semi Condensed Bold"/>
                <a:sym typeface="29LT Bukra Semi Condensed Bold"/>
              </a:rPr>
              <a:t>Evolução</a:t>
            </a:r>
          </a:p>
        </p:txBody>
      </p:sp>
      <p:sp>
        <p:nvSpPr>
          <p:cNvPr name="TextBox 10" id="10"/>
          <p:cNvSpPr txBox="true"/>
          <p:nvPr/>
        </p:nvSpPr>
        <p:spPr>
          <a:xfrm rot="0">
            <a:off x="9976286" y="5068939"/>
            <a:ext cx="7283014" cy="1292828"/>
          </a:xfrm>
          <a:prstGeom prst="rect">
            <a:avLst/>
          </a:prstGeom>
        </p:spPr>
        <p:txBody>
          <a:bodyPr anchor="t" rtlCol="false" tIns="0" lIns="0" bIns="0" rIns="0">
            <a:spAutoFit/>
          </a:bodyPr>
          <a:lstStyle/>
          <a:p>
            <a:pPr algn="ctr" marL="0" indent="0" lvl="0">
              <a:lnSpc>
                <a:spcPts val="5199"/>
              </a:lnSpc>
            </a:pPr>
            <a:r>
              <a:rPr lang="en-US" b="true" sz="3714">
                <a:solidFill>
                  <a:srgbClr val="042B4C"/>
                </a:solidFill>
                <a:latin typeface="Canva Sans Bold"/>
                <a:ea typeface="Canva Sans Bold"/>
                <a:cs typeface="Canva Sans Bold"/>
                <a:sym typeface="Canva Sans Bold"/>
              </a:rPr>
              <a:t>Lorem ipsum dolor sit amet, consectetur adipiscing elit. </a:t>
            </a:r>
          </a:p>
        </p:txBody>
      </p:sp>
      <p:sp>
        <p:nvSpPr>
          <p:cNvPr name="TextBox 11" id="11"/>
          <p:cNvSpPr txBox="true"/>
          <p:nvPr/>
        </p:nvSpPr>
        <p:spPr>
          <a:xfrm rot="0">
            <a:off x="9976286" y="6731603"/>
            <a:ext cx="7239537" cy="2306640"/>
          </a:xfrm>
          <a:prstGeom prst="rect">
            <a:avLst/>
          </a:prstGeom>
        </p:spPr>
        <p:txBody>
          <a:bodyPr anchor="t" rtlCol="false" tIns="0" lIns="0" bIns="0" rIns="0">
            <a:spAutoFit/>
          </a:bodyPr>
          <a:lstStyle/>
          <a:p>
            <a:pPr algn="ctr" marL="0" indent="0" lvl="0">
              <a:lnSpc>
                <a:spcPts val="4637"/>
              </a:lnSpc>
              <a:spcBef>
                <a:spcPct val="0"/>
              </a:spcBef>
            </a:pPr>
            <a:r>
              <a:rPr lang="en-US" sz="3312" strike="noStrike" u="none">
                <a:solidFill>
                  <a:srgbClr val="042B4C"/>
                </a:solidFill>
                <a:latin typeface="Canva Sans"/>
                <a:ea typeface="Canva Sans"/>
                <a:cs typeface="Canva Sans"/>
                <a:sym typeface="Canva Sans"/>
              </a:rPr>
              <a:t>Lorem ipsum dolor sit amet, consectetur adipiscing elit. Suspendisse laoreet dolor sapien, ac volutpat diam faucibus sed.</a:t>
            </a:r>
          </a:p>
        </p:txBody>
      </p:sp>
      <p:sp>
        <p:nvSpPr>
          <p:cNvPr name="TextBox 12" id="12"/>
          <p:cNvSpPr txBox="true"/>
          <p:nvPr/>
        </p:nvSpPr>
        <p:spPr>
          <a:xfrm rot="0">
            <a:off x="601327" y="4265791"/>
            <a:ext cx="2233211" cy="4524729"/>
          </a:xfrm>
          <a:prstGeom prst="rect">
            <a:avLst/>
          </a:prstGeom>
        </p:spPr>
        <p:txBody>
          <a:bodyPr anchor="t" rtlCol="false" tIns="0" lIns="0" bIns="0" rIns="0">
            <a:spAutoFit/>
          </a:bodyPr>
          <a:lstStyle/>
          <a:p>
            <a:pPr algn="ctr">
              <a:lnSpc>
                <a:spcPts val="26340"/>
              </a:lnSpc>
            </a:pPr>
            <a:r>
              <a:rPr lang="en-US" b="true" sz="28322">
                <a:solidFill>
                  <a:srgbClr val="0E497A"/>
                </a:solidFill>
                <a:latin typeface="29LT Bukra Semi Condensed Bold"/>
                <a:ea typeface="29LT Bukra Semi Condensed Bold"/>
                <a:cs typeface="29LT Bukra Semi Condensed Bold"/>
                <a:sym typeface="29LT Bukra Semi Condensed Bold"/>
              </a:rPr>
              <a:t>2</a:t>
            </a:r>
          </a:p>
        </p:txBody>
      </p:sp>
      <p:sp>
        <p:nvSpPr>
          <p:cNvPr name="TextBox 13" id="13"/>
          <p:cNvSpPr txBox="true"/>
          <p:nvPr/>
        </p:nvSpPr>
        <p:spPr>
          <a:xfrm rot="0">
            <a:off x="2365563" y="6731603"/>
            <a:ext cx="7083946" cy="2306640"/>
          </a:xfrm>
          <a:prstGeom prst="rect">
            <a:avLst/>
          </a:prstGeom>
        </p:spPr>
        <p:txBody>
          <a:bodyPr anchor="t" rtlCol="false" tIns="0" lIns="0" bIns="0" rIns="0">
            <a:spAutoFit/>
          </a:bodyPr>
          <a:lstStyle/>
          <a:p>
            <a:pPr algn="ctr" marL="0" indent="0" lvl="0">
              <a:lnSpc>
                <a:spcPts val="4637"/>
              </a:lnSpc>
            </a:pPr>
            <a:r>
              <a:rPr lang="en-US" sz="3312">
                <a:solidFill>
                  <a:srgbClr val="042B4C"/>
                </a:solidFill>
                <a:latin typeface="Canva Sans"/>
                <a:ea typeface="Canva Sans"/>
                <a:cs typeface="Canva Sans"/>
                <a:sym typeface="Canva Sans"/>
              </a:rPr>
              <a:t>Lorem ipsum dolor sit amet, consectetur adipiscing elit. Suspendisse laoreet dolor sapien, ac volutpat diam faucibus sed.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613173" y="-5116547"/>
            <a:ext cx="12739640" cy="14145964"/>
            <a:chOff x="0" y="0"/>
            <a:chExt cx="16986187" cy="18861285"/>
          </a:xfrm>
        </p:grpSpPr>
        <p:grpSp>
          <p:nvGrpSpPr>
            <p:cNvPr name="Group 4" id="4"/>
            <p:cNvGrpSpPr/>
            <p:nvPr/>
          </p:nvGrpSpPr>
          <p:grpSpPr>
            <a:xfrm rot="-2362977">
              <a:off x="6337534" y="3236499"/>
              <a:ext cx="3096100" cy="15044598"/>
              <a:chOff x="0" y="0"/>
              <a:chExt cx="611575" cy="2971772"/>
            </a:xfrm>
          </p:grpSpPr>
          <p:sp>
            <p:nvSpPr>
              <p:cNvPr name="Freeform 5" id="5"/>
              <p:cNvSpPr/>
              <p:nvPr/>
            </p:nvSpPr>
            <p:spPr>
              <a:xfrm flipH="false" flipV="false" rot="0">
                <a:off x="0" y="0"/>
                <a:ext cx="611575" cy="2971772"/>
              </a:xfrm>
              <a:custGeom>
                <a:avLst/>
                <a:gdLst/>
                <a:ahLst/>
                <a:cxnLst/>
                <a:rect r="r" b="b" t="t" l="l"/>
                <a:pathLst>
                  <a:path h="2971772" w="611575">
                    <a:moveTo>
                      <a:pt x="0" y="0"/>
                    </a:moveTo>
                    <a:lnTo>
                      <a:pt x="611575" y="0"/>
                    </a:lnTo>
                    <a:lnTo>
                      <a:pt x="611575" y="2971772"/>
                    </a:lnTo>
                    <a:lnTo>
                      <a:pt x="0" y="2971772"/>
                    </a:lnTo>
                    <a:close/>
                  </a:path>
                </a:pathLst>
              </a:custGeom>
              <a:solidFill>
                <a:srgbClr val="C3C3C3"/>
              </a:solidFill>
            </p:spPr>
          </p:sp>
          <p:sp>
            <p:nvSpPr>
              <p:cNvPr name="TextBox 6" id="6"/>
              <p:cNvSpPr txBox="true"/>
              <p:nvPr/>
            </p:nvSpPr>
            <p:spPr>
              <a:xfrm>
                <a:off x="0" y="-47625"/>
                <a:ext cx="611575" cy="301939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2955397">
              <a:off x="-2327307" y="7541991"/>
              <a:ext cx="21640800" cy="3777303"/>
            </a:xfrm>
            <a:custGeom>
              <a:avLst/>
              <a:gdLst/>
              <a:ahLst/>
              <a:cxnLst/>
              <a:rect r="r" b="b" t="t" l="l"/>
              <a:pathLst>
                <a:path h="3777303" w="21640800">
                  <a:moveTo>
                    <a:pt x="0" y="0"/>
                  </a:moveTo>
                  <a:lnTo>
                    <a:pt x="21640800" y="0"/>
                  </a:lnTo>
                  <a:lnTo>
                    <a:pt x="21640800" y="3777303"/>
                  </a:lnTo>
                  <a:lnTo>
                    <a:pt x="0" y="3777303"/>
                  </a:lnTo>
                  <a:lnTo>
                    <a:pt x="0" y="0"/>
                  </a:lnTo>
                  <a:close/>
                </a:path>
              </a:pathLst>
            </a:custGeom>
            <a:blipFill>
              <a:blip r:embed="rId3"/>
              <a:stretch>
                <a:fillRect l="0" t="0" r="0" b="0"/>
              </a:stretch>
            </a:blipFill>
          </p:spPr>
        </p:sp>
        <p:grpSp>
          <p:nvGrpSpPr>
            <p:cNvPr name="Group 8" id="8"/>
            <p:cNvGrpSpPr/>
            <p:nvPr/>
          </p:nvGrpSpPr>
          <p:grpSpPr>
            <a:xfrm rot="-2362977">
              <a:off x="8310488" y="1886008"/>
              <a:ext cx="3845230" cy="15089269"/>
              <a:chOff x="0" y="0"/>
              <a:chExt cx="759552" cy="2980596"/>
            </a:xfrm>
          </p:grpSpPr>
          <p:sp>
            <p:nvSpPr>
              <p:cNvPr name="Freeform 9" id="9"/>
              <p:cNvSpPr/>
              <p:nvPr/>
            </p:nvSpPr>
            <p:spPr>
              <a:xfrm flipH="false" flipV="false" rot="0">
                <a:off x="0" y="0"/>
                <a:ext cx="759552" cy="2980596"/>
              </a:xfrm>
              <a:custGeom>
                <a:avLst/>
                <a:gdLst/>
                <a:ahLst/>
                <a:cxnLst/>
                <a:rect r="r" b="b" t="t" l="l"/>
                <a:pathLst>
                  <a:path h="2980596" w="759552">
                    <a:moveTo>
                      <a:pt x="0" y="0"/>
                    </a:moveTo>
                    <a:lnTo>
                      <a:pt x="759552" y="0"/>
                    </a:lnTo>
                    <a:lnTo>
                      <a:pt x="759552" y="2980596"/>
                    </a:lnTo>
                    <a:lnTo>
                      <a:pt x="0" y="2980596"/>
                    </a:lnTo>
                    <a:close/>
                  </a:path>
                </a:pathLst>
              </a:custGeom>
              <a:solidFill>
                <a:srgbClr val="3486AA"/>
              </a:solidFill>
            </p:spPr>
          </p:sp>
          <p:sp>
            <p:nvSpPr>
              <p:cNvPr name="TextBox 10" id="10"/>
              <p:cNvSpPr txBox="true"/>
              <p:nvPr/>
            </p:nvSpPr>
            <p:spPr>
              <a:xfrm>
                <a:off x="0" y="-47625"/>
                <a:ext cx="759552" cy="3028221"/>
              </a:xfrm>
              <a:prstGeom prst="rect">
                <a:avLst/>
              </a:prstGeom>
            </p:spPr>
            <p:txBody>
              <a:bodyPr anchor="ctr" rtlCol="false" tIns="50800" lIns="50800" bIns="50800" rIns="50800"/>
              <a:lstStyle/>
              <a:p>
                <a:pPr algn="ctr">
                  <a:lnSpc>
                    <a:spcPts val="2659"/>
                  </a:lnSpc>
                </a:pPr>
              </a:p>
            </p:txBody>
          </p:sp>
        </p:grpSp>
      </p:grpSp>
      <p:sp>
        <p:nvSpPr>
          <p:cNvPr name="AutoShape 11" id="11"/>
          <p:cNvSpPr/>
          <p:nvPr/>
        </p:nvSpPr>
        <p:spPr>
          <a:xfrm>
            <a:off x="2961755" y="2899017"/>
            <a:ext cx="12401445" cy="0"/>
          </a:xfrm>
          <a:prstGeom prst="line">
            <a:avLst/>
          </a:prstGeom>
          <a:ln cap="rnd" w="123825">
            <a:solidFill>
              <a:srgbClr val="0E497A"/>
            </a:solidFill>
            <a:prstDash val="solid"/>
            <a:headEnd type="none" len="sm" w="sm"/>
            <a:tailEnd type="none" len="sm" w="sm"/>
          </a:ln>
        </p:spPr>
      </p:sp>
      <p:sp>
        <p:nvSpPr>
          <p:cNvPr name="Freeform 12" id="12"/>
          <p:cNvSpPr/>
          <p:nvPr/>
        </p:nvSpPr>
        <p:spPr>
          <a:xfrm flipH="false" flipV="false" rot="0">
            <a:off x="13748170" y="9191342"/>
            <a:ext cx="4348534" cy="4114800"/>
          </a:xfrm>
          <a:custGeom>
            <a:avLst/>
            <a:gdLst/>
            <a:ahLst/>
            <a:cxnLst/>
            <a:rect r="r" b="b" t="t" l="l"/>
            <a:pathLst>
              <a:path h="4114800" w="4348534">
                <a:moveTo>
                  <a:pt x="0" y="0"/>
                </a:moveTo>
                <a:lnTo>
                  <a:pt x="4348533" y="0"/>
                </a:lnTo>
                <a:lnTo>
                  <a:pt x="434853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3" id="13"/>
          <p:cNvSpPr/>
          <p:nvPr/>
        </p:nvSpPr>
        <p:spPr>
          <a:xfrm flipH="false" flipV="false" rot="0">
            <a:off x="-1725340" y="-1028700"/>
            <a:ext cx="4348534" cy="4114800"/>
          </a:xfrm>
          <a:custGeom>
            <a:avLst/>
            <a:gdLst/>
            <a:ahLst/>
            <a:cxnLst/>
            <a:rect r="r" b="b" t="t" l="l"/>
            <a:pathLst>
              <a:path h="4114800" w="4348534">
                <a:moveTo>
                  <a:pt x="0" y="0"/>
                </a:moveTo>
                <a:lnTo>
                  <a:pt x="4348534" y="0"/>
                </a:lnTo>
                <a:lnTo>
                  <a:pt x="434853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4" id="14"/>
          <p:cNvSpPr txBox="true"/>
          <p:nvPr/>
        </p:nvSpPr>
        <p:spPr>
          <a:xfrm rot="0">
            <a:off x="2365563" y="942975"/>
            <a:ext cx="13556873" cy="1733824"/>
          </a:xfrm>
          <a:prstGeom prst="rect">
            <a:avLst/>
          </a:prstGeom>
        </p:spPr>
        <p:txBody>
          <a:bodyPr anchor="t" rtlCol="false" tIns="0" lIns="0" bIns="0" rIns="0">
            <a:spAutoFit/>
          </a:bodyPr>
          <a:lstStyle/>
          <a:p>
            <a:pPr algn="ctr">
              <a:lnSpc>
                <a:spcPts val="10082"/>
              </a:lnSpc>
            </a:pPr>
            <a:r>
              <a:rPr lang="en-US" b="true" sz="10841">
                <a:solidFill>
                  <a:srgbClr val="0E497A"/>
                </a:solidFill>
                <a:latin typeface="29LT Bukra Semi Condensed Bold"/>
                <a:ea typeface="29LT Bukra Semi Condensed Bold"/>
                <a:cs typeface="29LT Bukra Semi Condensed Bold"/>
                <a:sym typeface="29LT Bukra Semi Condensed Bold"/>
              </a:rPr>
              <a:t>Conclusão</a:t>
            </a:r>
          </a:p>
        </p:txBody>
      </p:sp>
      <p:sp>
        <p:nvSpPr>
          <p:cNvPr name="TextBox 15" id="15"/>
          <p:cNvSpPr txBox="true"/>
          <p:nvPr/>
        </p:nvSpPr>
        <p:spPr>
          <a:xfrm rot="0">
            <a:off x="1488151" y="5219742"/>
            <a:ext cx="15114411" cy="4056375"/>
          </a:xfrm>
          <a:prstGeom prst="rect">
            <a:avLst/>
          </a:prstGeom>
        </p:spPr>
        <p:txBody>
          <a:bodyPr anchor="t" rtlCol="false" tIns="0" lIns="0" bIns="0" rIns="0">
            <a:spAutoFit/>
          </a:bodyPr>
          <a:lstStyle/>
          <a:p>
            <a:pPr algn="ctr" marL="0" indent="0" lvl="0">
              <a:lnSpc>
                <a:spcPts val="5440"/>
              </a:lnSpc>
            </a:pPr>
            <a:r>
              <a:rPr lang="en-US" sz="3886">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 Mauris nisi ligula, rhoncus eget risus blandit, rutrum laoreet lectus.</a:t>
            </a:r>
          </a:p>
        </p:txBody>
      </p:sp>
      <p:sp>
        <p:nvSpPr>
          <p:cNvPr name="TextBox 16" id="16"/>
          <p:cNvSpPr txBox="true"/>
          <p:nvPr/>
        </p:nvSpPr>
        <p:spPr>
          <a:xfrm rot="0">
            <a:off x="2365563" y="3418476"/>
            <a:ext cx="13896936" cy="1180834"/>
          </a:xfrm>
          <a:prstGeom prst="rect">
            <a:avLst/>
          </a:prstGeom>
        </p:spPr>
        <p:txBody>
          <a:bodyPr anchor="t" rtlCol="false" tIns="0" lIns="0" bIns="0" rIns="0">
            <a:spAutoFit/>
          </a:bodyPr>
          <a:lstStyle/>
          <a:p>
            <a:pPr algn="ctr" marL="0" indent="0" lvl="0">
              <a:lnSpc>
                <a:spcPts val="4739"/>
              </a:lnSpc>
            </a:pPr>
            <a:r>
              <a:rPr lang="en-US" b="true" sz="3385">
                <a:solidFill>
                  <a:srgbClr val="042B4C"/>
                </a:solidFill>
                <a:latin typeface="Canva Sans Bold"/>
                <a:ea typeface="Canva Sans Bold"/>
                <a:cs typeface="Canva Sans Bold"/>
                <a:sym typeface="Canva Sans Bold"/>
              </a:rPr>
              <a:t>Lorem ipsum dolor sit amet, consectetur adipiscing elit. Suspendisse laoreet dolor sapien, ac volutpat diam faucibus sed.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DAG0eruEYRA</dc:identifier>
  <dcterms:modified xsi:type="dcterms:W3CDTF">2011-08-01T06:04:30Z</dcterms:modified>
  <cp:revision>1</cp:revision>
  <dc:title>jWagner</dc:title>
</cp:coreProperties>
</file>